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4.xml" ContentType="application/vnd.openxmlformats-officedocument.presentationml.notesSlide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notesSlides/notesSlide5.xml" ContentType="application/vnd.openxmlformats-officedocument.presentationml.notesSlide+xml"/>
  <Override PartName="/ppt/charts/chart4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drawings/drawing1.xml" ContentType="application/vnd.openxmlformats-officedocument.drawingml.chartshapes+xml"/>
  <Override PartName="/ppt/notesSlides/notesSlide6.xml" ContentType="application/vnd.openxmlformats-officedocument.presentationml.notesSlide+xml"/>
  <Override PartName="/ppt/charts/chart5.xml" ContentType="application/vnd.openxmlformats-officedocument.drawingml.chart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</p:sldMasterIdLst>
  <p:notesMasterIdLst>
    <p:notesMasterId r:id="rId14"/>
  </p:notesMasterIdLst>
  <p:sldIdLst>
    <p:sldId id="256" r:id="rId3"/>
    <p:sldId id="259" r:id="rId4"/>
    <p:sldId id="305" r:id="rId5"/>
    <p:sldId id="303" r:id="rId6"/>
    <p:sldId id="264" r:id="rId7"/>
    <p:sldId id="280" r:id="rId8"/>
    <p:sldId id="284" r:id="rId9"/>
    <p:sldId id="270" r:id="rId10"/>
    <p:sldId id="278" r:id="rId11"/>
    <p:sldId id="306" r:id="rId12"/>
    <p:sldId id="302" r:id="rId13"/>
  </p:sldIdLst>
  <p:sldSz cx="9144000" cy="6858000" type="screen4x3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Анастасия Скачкова" initials="АС" lastIdx="1" clrIdx="0">
    <p:extLst>
      <p:ext uri="{19B8F6BF-5375-455C-9EA6-DF929625EA0E}">
        <p15:presenceInfo xmlns:p15="http://schemas.microsoft.com/office/powerpoint/2012/main" userId="9f09c1b52548170a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FEAE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0" d="100"/>
          <a:sy n="110" d="100"/>
        </p:scale>
        <p:origin x="1644" y="13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commentAuthors" Target="commentAuthors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3.xlsx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4.xlsx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chartUserShapes" Target="../drawings/drawing1.xm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5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Проверки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A841-435E-9314-C7D16D980E1B}"/>
              </c:ext>
            </c:extLst>
          </c:dPt>
          <c:dPt>
            <c:idx val="1"/>
            <c:bubble3D val="0"/>
            <c:spPr>
              <a:solidFill>
                <a:srgbClr val="002060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A841-435E-9314-C7D16D980E1B}"/>
              </c:ext>
            </c:extLst>
          </c:dPt>
          <c:dPt>
            <c:idx val="2"/>
            <c:bubble3D val="0"/>
            <c:spPr>
              <a:solidFill>
                <a:schemeClr val="bg1">
                  <a:lumMod val="7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A841-435E-9314-C7D16D980E1B}"/>
              </c:ext>
            </c:extLst>
          </c:dPt>
          <c:dPt>
            <c:idx val="3"/>
            <c:bubble3D val="0"/>
            <c:spPr>
              <a:solidFill>
                <a:schemeClr val="accent1">
                  <a:lumMod val="5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A841-435E-9314-C7D16D980E1B}"/>
              </c:ext>
            </c:extLst>
          </c:dPt>
          <c:dLbls>
            <c:dLbl>
              <c:idx val="0"/>
              <c:layout>
                <c:manualLayout>
                  <c:x val="0.11165596880898701"/>
                  <c:y val="-0.10622309105422685"/>
                </c:manualLayout>
              </c:layout>
              <c:tx>
                <c:rich>
                  <a:bodyPr/>
                  <a:lstStyle/>
                  <a:p>
                    <a:fld id="{7234B477-CA8F-43BA-8377-033D8853D18A}" type="CATEGORYNAME">
                      <a:rPr lang="ru-RU"/>
                      <a:pPr/>
                      <a:t>[ИМЯ КАТЕГОРИИ]</a:t>
                    </a:fld>
                    <a:r>
                      <a:rPr lang="ru-RU" baseline="0" dirty="0"/>
                      <a:t>
</a:t>
                    </a:r>
                    <a:r>
                      <a:rPr lang="ru-RU" baseline="0" dirty="0" smtClean="0"/>
                      <a:t>2,3%</a:t>
                    </a:r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A841-435E-9314-C7D16D980E1B}"/>
                </c:ext>
                <c:ext xmlns:c15="http://schemas.microsoft.com/office/drawing/2012/chart" uri="{CE6537A1-D6FC-4f65-9D91-7224C49458BB}">
                  <c15:dlblFieldTable/>
                  <c15:showDataLabelsRange val="0"/>
                </c:ext>
              </c:extLst>
            </c:dLbl>
            <c:dLbl>
              <c:idx val="1"/>
              <c:layout>
                <c:manualLayout>
                  <c:x val="8.4800108123957704E-2"/>
                  <c:y val="7.1909637980482694E-2"/>
                </c:manualLayout>
              </c:layout>
              <c:tx>
                <c:rich>
                  <a:bodyPr/>
                  <a:lstStyle/>
                  <a:p>
                    <a:fld id="{01BB3D4E-8623-4C83-B10D-ACE76E49C0C1}" type="CATEGORYNAME">
                      <a:rPr lang="ru-RU"/>
                      <a:pPr/>
                      <a:t>[ИМЯ КАТЕГОРИИ]</a:t>
                    </a:fld>
                    <a:r>
                      <a:rPr lang="ru-RU" baseline="0" dirty="0"/>
                      <a:t>
</a:t>
                    </a:r>
                    <a:r>
                      <a:rPr lang="ru-RU" baseline="0" dirty="0" smtClean="0"/>
                      <a:t>6,7%</a:t>
                    </a:r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A841-435E-9314-C7D16D980E1B}"/>
                </c:ext>
                <c:ext xmlns:c15="http://schemas.microsoft.com/office/drawing/2012/chart" uri="{CE6537A1-D6FC-4f65-9D91-7224C49458BB}">
                  <c15:dlblFieldTable/>
                  <c15:showDataLabelsRange val="0"/>
                </c:ext>
              </c:extLst>
            </c:dLbl>
            <c:dLbl>
              <c:idx val="2"/>
              <c:layout>
                <c:manualLayout>
                  <c:x val="-0.142554107794088"/>
                  <c:y val="2.4939100483956922E-3"/>
                </c:manualLayout>
              </c:layout>
              <c:tx>
                <c:rich>
                  <a:bodyPr/>
                  <a:lstStyle/>
                  <a:p>
                    <a:fld id="{6FB05A8C-2F3F-4493-93CE-4C6399A1578F}" type="CATEGORYNAME">
                      <a:rPr lang="ru-RU"/>
                      <a:pPr/>
                      <a:t>[ИМЯ КАТЕГОРИИ]</a:t>
                    </a:fld>
                    <a:r>
                      <a:rPr lang="ru-RU" baseline="0" dirty="0"/>
                      <a:t>
</a:t>
                    </a:r>
                    <a:r>
                      <a:rPr lang="ru-RU" baseline="0" dirty="0" smtClean="0"/>
                      <a:t>79%</a:t>
                    </a:r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A841-435E-9314-C7D16D980E1B}"/>
                </c:ext>
                <c:ext xmlns:c15="http://schemas.microsoft.com/office/drawing/2012/chart" uri="{CE6537A1-D6FC-4f65-9D91-7224C49458BB}">
                  <c15:dlblFieldTable/>
                  <c15:showDataLabelsRange val="0"/>
                </c:ext>
              </c:extLst>
            </c:dLbl>
            <c:dLbl>
              <c:idx val="3"/>
              <c:layout>
                <c:manualLayout>
                  <c:x val="-0.20840022357835325"/>
                  <c:y val="-0.10158618570204059"/>
                </c:manualLayout>
              </c:layout>
              <c:tx>
                <c:rich>
                  <a:bodyPr/>
                  <a:lstStyle/>
                  <a:p>
                    <a:fld id="{BA113347-6B51-4E94-B14E-87F35A4DCD66}" type="CATEGORYNAME">
                      <a:rPr lang="ru-RU"/>
                      <a:pPr/>
                      <a:t>[ИМЯ КАТЕГОРИИ]</a:t>
                    </a:fld>
                    <a:r>
                      <a:rPr lang="ru-RU" baseline="0" dirty="0"/>
                      <a:t>
</a:t>
                    </a:r>
                    <a:r>
                      <a:rPr lang="ru-RU" baseline="0" dirty="0" smtClean="0"/>
                      <a:t>12%</a:t>
                    </a:r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7-A841-435E-9314-C7D16D980E1B}"/>
                </c:ext>
                <c:ext xmlns:c15="http://schemas.microsoft.com/office/drawing/2012/chart" uri="{CE6537A1-D6FC-4f65-9D91-7224C49458BB}">
                  <c15:dlblFieldTable/>
                  <c15:showDataLabelsRange val="0"/>
                </c:ext>
              </c:extLst>
            </c:dLbl>
            <c:spPr>
              <a:solidFill>
                <a:srgbClr val="FFFFFF"/>
              </a:solidFill>
              <a:ln>
                <a:solidFill>
                  <a:srgbClr val="000000"/>
                </a:solidFill>
              </a:ln>
              <a:effectLst/>
            </c:spPr>
            <c:txPr>
              <a:bodyPr rot="0" spcFirstLastPara="1" vertOverflow="clip" horzOverflow="clip" vert="horz" wrap="square" lIns="36576" tIns="18288" rIns="36576" bIns="18288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ru-RU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</c:ext>
            </c:extLst>
          </c:dLbls>
          <c:cat>
            <c:strRef>
              <c:f>Лист1!$A$2:$A$5</c:f>
              <c:strCache>
                <c:ptCount val="4"/>
                <c:pt idx="0">
                  <c:v>Плановые</c:v>
                </c:pt>
                <c:pt idx="1">
                  <c:v>Внеплановые</c:v>
                </c:pt>
                <c:pt idx="2">
                  <c:v>Проверки соблюдения технических регламентов</c:v>
                </c:pt>
                <c:pt idx="3">
                  <c:v>Проверки лицензионных требований 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2.2999999999999998</c:v>
                </c:pt>
                <c:pt idx="1">
                  <c:v>6.7</c:v>
                </c:pt>
                <c:pt idx="2">
                  <c:v>79</c:v>
                </c:pt>
                <c:pt idx="3">
                  <c:v>12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A-A841-435E-9314-C7D16D980E1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  <c:holeSize val="50"/>
      </c:doughnut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2.8861422654718052E-2"/>
          <c:y val="0.8883875882590534"/>
          <c:w val="0.9466410559495666"/>
          <c:h val="9.602871327119623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rgbClr val="002060"/>
          </a:solidFill>
          <a:latin typeface="Arial" panose="020B0604020202020204" pitchFamily="34" charset="0"/>
          <a:cs typeface="Arial" panose="020B0604020202020204" pitchFamily="34" charset="0"/>
        </a:defRPr>
      </a:pPr>
      <a:endParaRPr lang="ru-RU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c:style val="2"/>
  <c:chart>
    <c:title>
      <c:tx>
        <c:rich>
          <a:bodyPr rot="0"/>
          <a:lstStyle/>
          <a:p>
            <a:pPr algn="ctr" rtl="0">
              <a:defRPr lang="ru-RU" sz="1600" b="1" i="0" u="none" strike="noStrike" kern="1200" baseline="0">
                <a:solidFill>
                  <a:srgbClr val="002060"/>
                </a:solidFill>
                <a:latin typeface="+mn-lt"/>
                <a:ea typeface="+mn-ea"/>
                <a:cs typeface="+mn-cs"/>
              </a:defRPr>
            </a:pPr>
            <a:r>
              <a:rPr lang="ru-RU" sz="1600" b="1" i="0" u="none" strike="noStrike" kern="1200" baseline="0" dirty="0">
                <a:solidFill>
                  <a:srgbClr val="002060"/>
                </a:solidFill>
                <a:latin typeface="+mn-lt"/>
                <a:ea typeface="+mn-ea"/>
                <a:cs typeface="+mn-cs"/>
              </a:rPr>
              <a:t>РЕЗУЛЬТАТИВНОСТЬ НАДЗОРА</a:t>
            </a:r>
          </a:p>
        </c:rich>
      </c:tx>
      <c:layout>
        <c:manualLayout>
          <c:xMode val="edge"/>
          <c:yMode val="edge"/>
          <c:x val="0.1522489316239316"/>
          <c:y val="1.5590302386014644E-2"/>
        </c:manualLayout>
      </c:layout>
      <c:overlay val="0"/>
      <c:spPr>
        <a:noFill/>
        <a:ln w="0">
          <a:noFill/>
        </a:ln>
      </c:spPr>
    </c:title>
    <c:autoTitleDeleted val="0"/>
    <c:view3D>
      <c:rotX val="15"/>
      <c:rotY val="20"/>
      <c:rAngAx val="1"/>
    </c:view3D>
    <c:floor>
      <c:thickness val="0"/>
      <c:spPr>
        <a:noFill/>
        <a:ln w="9360">
          <a:noFill/>
        </a:ln>
      </c:spPr>
    </c:floor>
    <c:sideWall>
      <c:thickness val="0"/>
      <c:spPr>
        <a:noFill/>
        <a:ln w="9360">
          <a:noFill/>
        </a:ln>
      </c:spPr>
    </c:sideWall>
    <c:backWall>
      <c:thickness val="0"/>
      <c:spPr>
        <a:noFill/>
        <a:ln w="9360">
          <a:noFill/>
        </a:ln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I полугодие 2025 г.</c:v>
                </c:pt>
              </c:strCache>
            </c:strRef>
          </c:tx>
          <c:spPr>
            <a:solidFill>
              <a:schemeClr val="accent2">
                <a:lumMod val="75000"/>
              </a:schemeClr>
            </a:solidFill>
            <a:ln w="0">
              <a:noFill/>
            </a:ln>
          </c:spPr>
          <c:invertIfNegative val="0"/>
          <c:dPt>
            <c:idx val="0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0-8E55-48EC-8AFF-66012C69554D}"/>
              </c:ext>
            </c:extLst>
          </c:dPt>
          <c:dLbls>
            <c:dLbl>
              <c:idx val="0"/>
              <c:layout>
                <c:manualLayout>
                  <c:x val="-6.7834343192636898E-2"/>
                  <c:y val="-0.109375"/>
                </c:manualLayout>
              </c:layout>
              <c:numFmt formatCode="0.0" sourceLinked="0"/>
              <c:spPr/>
              <c:txPr>
                <a:bodyPr/>
                <a:lstStyle/>
                <a:p>
                  <a:pPr>
                    <a:defRPr/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1"/>
              <c:separator>; </c:separator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8E55-48EC-8AFF-66012C69554D}"/>
                </c:ext>
                <c:ext xmlns:c15="http://schemas.microsoft.com/office/drawing/2012/chart" uri="{CE6537A1-D6FC-4f65-9D91-7224C49458BB}"/>
              </c:extLst>
            </c:dLbl>
            <c:numFmt formatCode="0.0" sourceLinked="0"/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1"/>
            <c:separator>; </c:separator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Лист1!$A$2</c:f>
              <c:strCache>
                <c:ptCount val="1"/>
                <c:pt idx="0">
                  <c:v>нарушений/на 1 проверку</c:v>
                </c:pt>
              </c:strCache>
            </c:strRef>
          </c:cat>
          <c:val>
            <c:numRef>
              <c:f>Лист1!$B$2</c:f>
              <c:numCache>
                <c:formatCode>General</c:formatCode>
                <c:ptCount val="1"/>
                <c:pt idx="0">
                  <c:v>10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8E55-48EC-8AFF-66012C69554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32913936"/>
        <c:axId val="132914328"/>
        <c:axId val="0"/>
      </c:bar3DChart>
      <c:catAx>
        <c:axId val="132913936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spPr>
          <a:ln w="9360">
            <a:noFill/>
          </a:ln>
        </c:spPr>
        <c:crossAx val="132914328"/>
        <c:crosses val="autoZero"/>
        <c:auto val="1"/>
        <c:lblAlgn val="ctr"/>
        <c:lblOffset val="100"/>
        <c:noMultiLvlLbl val="0"/>
      </c:catAx>
      <c:valAx>
        <c:axId val="132914328"/>
        <c:scaling>
          <c:orientation val="minMax"/>
        </c:scaling>
        <c:delete val="0"/>
        <c:axPos val="l"/>
        <c:majorGridlines>
          <c:spPr>
            <a:ln w="9360">
              <a:solidFill>
                <a:srgbClr val="D9D9D9"/>
              </a:solidFill>
              <a:round/>
            </a:ln>
          </c:spPr>
        </c:majorGridlines>
        <c:numFmt formatCode="0.0" sourceLinked="0"/>
        <c:majorTickMark val="none"/>
        <c:minorTickMark val="none"/>
        <c:tickLblPos val="nextTo"/>
        <c:spPr>
          <a:ln w="9360">
            <a:noFill/>
          </a:ln>
        </c:spPr>
        <c:crossAx val="132913936"/>
        <c:crosses val="autoZero"/>
        <c:crossBetween val="between"/>
      </c:valAx>
    </c:plotArea>
    <c:legend>
      <c:legendPos val="b"/>
      <c:overlay val="0"/>
      <c:spPr>
        <a:noFill/>
        <a:ln w="0">
          <a:noFill/>
        </a:ln>
      </c:spPr>
    </c:legend>
    <c:plotVisOnly val="1"/>
    <c:dispBlanksAs val="gap"/>
    <c:showDLblsOverMax val="1"/>
  </c:chart>
  <c:spPr>
    <a:noFill/>
    <a:ln w="0">
      <a:noFill/>
    </a:ln>
  </c:spPr>
  <c:txPr>
    <a:bodyPr/>
    <a:lstStyle/>
    <a:p>
      <a:pPr>
        <a:defRPr>
          <a:solidFill>
            <a:schemeClr val="tx1">
              <a:lumMod val="65000"/>
              <a:lumOff val="35000"/>
            </a:schemeClr>
          </a:solidFill>
        </a:defRPr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c:style val="2"/>
  <c:chart>
    <c:title>
      <c:tx>
        <c:rich>
          <a:bodyPr rot="0"/>
          <a:lstStyle/>
          <a:p>
            <a:pPr algn="ctr" rtl="0">
              <a:defRPr lang="ru-RU" sz="1600" b="1" i="0" u="none" strike="noStrike" kern="1200" baseline="0">
                <a:solidFill>
                  <a:srgbClr val="002060"/>
                </a:solidFill>
                <a:latin typeface="+mn-lt"/>
                <a:ea typeface="+mn-ea"/>
                <a:cs typeface="+mn-cs"/>
              </a:defRPr>
            </a:pPr>
            <a:r>
              <a:rPr lang="ru-RU" sz="1800" b="1" i="0" u="none" strike="noStrike" kern="1200" baseline="0" dirty="0">
                <a:solidFill>
                  <a:srgbClr val="002060"/>
                </a:solidFill>
                <a:latin typeface="+mn-lt"/>
                <a:ea typeface="+mn-ea"/>
                <a:cs typeface="+mn-cs"/>
              </a:rPr>
              <a:t>Уровень</a:t>
            </a:r>
            <a:r>
              <a:rPr lang="ru-RU" sz="1600" b="1" i="0" u="none" strike="noStrike" kern="1200" baseline="0" dirty="0">
                <a:solidFill>
                  <a:srgbClr val="002060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800" b="1" i="0" u="none" strike="noStrike" kern="1200" baseline="0" dirty="0">
                <a:solidFill>
                  <a:srgbClr val="002060"/>
                </a:solidFill>
                <a:latin typeface="+mn-lt"/>
                <a:ea typeface="+mn-ea"/>
                <a:cs typeface="+mn-cs"/>
              </a:rPr>
              <a:t>требовательности</a:t>
            </a:r>
          </a:p>
        </c:rich>
      </c:tx>
      <c:layout>
        <c:manualLayout>
          <c:xMode val="edge"/>
          <c:yMode val="edge"/>
          <c:x val="0.13365199080857332"/>
          <c:y val="3.0943246052538006E-2"/>
        </c:manualLayout>
      </c:layout>
      <c:overlay val="0"/>
      <c:spPr>
        <a:noFill/>
        <a:ln w="0">
          <a:noFill/>
        </a:ln>
      </c:spPr>
    </c:title>
    <c:autoTitleDeleted val="0"/>
    <c:view3D>
      <c:rotX val="15"/>
      <c:rotY val="20"/>
      <c:rAngAx val="1"/>
    </c:view3D>
    <c:floor>
      <c:thickness val="0"/>
      <c:spPr>
        <a:noFill/>
        <a:ln w="9360">
          <a:noFill/>
        </a:ln>
      </c:spPr>
    </c:floor>
    <c:sideWall>
      <c:thickness val="0"/>
      <c:spPr>
        <a:noFill/>
        <a:ln w="9360">
          <a:noFill/>
        </a:ln>
      </c:spPr>
    </c:sideWall>
    <c:backWall>
      <c:thickness val="0"/>
      <c:spPr>
        <a:noFill/>
        <a:ln w="9360">
          <a:noFill/>
        </a:ln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2024 г.</c:v>
                </c:pt>
              </c:strCache>
            </c:strRef>
          </c:tx>
          <c:spPr>
            <a:solidFill>
              <a:srgbClr val="BBE0E3"/>
            </a:solidFill>
            <a:ln w="0">
              <a:noFill/>
            </a:ln>
          </c:spPr>
          <c:invertIfNegative val="0"/>
          <c:dPt>
            <c:idx val="0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0-7BA6-4818-A49E-23C8E31888EA}"/>
              </c:ext>
            </c:extLst>
          </c:dPt>
          <c:dLbls>
            <c:dLbl>
              <c:idx val="0"/>
              <c:layout>
                <c:manualLayout>
                  <c:x val="-4.8100716082051499E-2"/>
                  <c:y val="-8.4375000000000006E-2"/>
                </c:manualLayout>
              </c:layout>
              <c:numFmt formatCode="General" sourceLinked="0"/>
              <c:spPr/>
              <c:txPr>
                <a:bodyPr/>
                <a:lstStyle/>
                <a:p>
                  <a:pPr>
                    <a:defRPr/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1"/>
              <c:separator>; </c:separator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7BA6-4818-A49E-23C8E31888EA}"/>
                </c:ext>
                <c:ext xmlns:c15="http://schemas.microsoft.com/office/drawing/2012/chart" uri="{CE6537A1-D6FC-4f65-9D91-7224C49458BB}"/>
              </c:extLst>
            </c:dLbl>
            <c:numFmt formatCode="General" sourceLinked="0"/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1"/>
            <c:separator>; </c:separator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Лист1!$A$2</c:f>
              <c:strCache>
                <c:ptCount val="1"/>
                <c:pt idx="0">
                  <c:v>проверок/чел.в месяц</c:v>
                </c:pt>
              </c:strCache>
            </c:strRef>
          </c:cat>
          <c:val>
            <c:numRef>
              <c:f>Лист1!$B$2</c:f>
              <c:numCache>
                <c:formatCode>General</c:formatCode>
                <c:ptCount val="1"/>
                <c:pt idx="0">
                  <c:v>5.75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7BA6-4818-A49E-23C8E31888EA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I полугодие 2025 г.</c:v>
                </c:pt>
              </c:strCache>
            </c:strRef>
          </c:tx>
          <c:spPr>
            <a:solidFill>
              <a:srgbClr val="333399"/>
            </a:solidFill>
            <a:ln w="0">
              <a:noFill/>
            </a:ln>
          </c:spPr>
          <c:invertIfNegative val="0"/>
          <c:dPt>
            <c:idx val="0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2-7BA6-4818-A49E-23C8E31888EA}"/>
              </c:ext>
            </c:extLst>
          </c:dPt>
          <c:dLbls>
            <c:dLbl>
              <c:idx val="0"/>
              <c:layout>
                <c:manualLayout>
                  <c:x val="5.22936818663765E-2"/>
                  <c:y val="-9.5010381221040358E-2"/>
                </c:manualLayout>
              </c:layout>
              <c:numFmt formatCode="General" sourceLinked="0"/>
              <c:spPr/>
              <c:txPr>
                <a:bodyPr/>
                <a:lstStyle/>
                <a:p>
                  <a:pPr>
                    <a:defRPr/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1"/>
              <c:separator>; </c:separator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7BA6-4818-A49E-23C8E31888EA}"/>
                </c:ext>
                <c:ext xmlns:c15="http://schemas.microsoft.com/office/drawing/2012/chart" uri="{CE6537A1-D6FC-4f65-9D91-7224C49458BB}"/>
              </c:extLst>
            </c:dLbl>
            <c:numFmt formatCode="General" sourceLinked="0"/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1"/>
            <c:separator>; </c:separator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Лист1!$A$2</c:f>
              <c:strCache>
                <c:ptCount val="1"/>
                <c:pt idx="0">
                  <c:v>проверок/чел.в месяц</c:v>
                </c:pt>
              </c:strCache>
            </c:strRef>
          </c:cat>
          <c:val>
            <c:numRef>
              <c:f>Лист1!$C$2</c:f>
              <c:numCache>
                <c:formatCode>General</c:formatCode>
                <c:ptCount val="1"/>
                <c:pt idx="0">
                  <c:v>55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7BA6-4818-A49E-23C8E31888E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32915112"/>
        <c:axId val="132915504"/>
        <c:axId val="0"/>
      </c:bar3DChart>
      <c:catAx>
        <c:axId val="132915112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spPr>
          <a:ln w="9360">
            <a:noFill/>
          </a:ln>
        </c:spPr>
        <c:crossAx val="132915504"/>
        <c:crosses val="autoZero"/>
        <c:auto val="1"/>
        <c:lblAlgn val="ctr"/>
        <c:lblOffset val="100"/>
        <c:noMultiLvlLbl val="0"/>
      </c:catAx>
      <c:valAx>
        <c:axId val="132915504"/>
        <c:scaling>
          <c:orientation val="minMax"/>
        </c:scaling>
        <c:delete val="0"/>
        <c:axPos val="l"/>
        <c:majorGridlines>
          <c:spPr>
            <a:ln w="9360">
              <a:solidFill>
                <a:srgbClr val="D9D9D9"/>
              </a:solidFill>
              <a:round/>
            </a:ln>
          </c:spPr>
        </c:majorGridlines>
        <c:numFmt formatCode="General" sourceLinked="0"/>
        <c:majorTickMark val="none"/>
        <c:minorTickMark val="none"/>
        <c:tickLblPos val="nextTo"/>
        <c:spPr>
          <a:ln w="9360">
            <a:noFill/>
          </a:ln>
        </c:spPr>
        <c:crossAx val="132915112"/>
        <c:crosses val="autoZero"/>
        <c:crossBetween val="between"/>
      </c:valAx>
    </c:plotArea>
    <c:legend>
      <c:legendPos val="b"/>
      <c:overlay val="0"/>
      <c:spPr>
        <a:noFill/>
        <a:ln w="0">
          <a:noFill/>
        </a:ln>
      </c:spPr>
    </c:legend>
    <c:plotVisOnly val="1"/>
    <c:dispBlanksAs val="gap"/>
    <c:showDLblsOverMax val="1"/>
  </c:chart>
  <c:spPr>
    <a:noFill/>
    <a:ln w="0">
      <a:noFill/>
    </a:ln>
  </c:spPr>
  <c:txPr>
    <a:bodyPr/>
    <a:lstStyle/>
    <a:p>
      <a:pPr>
        <a:defRPr>
          <a:solidFill>
            <a:schemeClr val="tx1">
              <a:lumMod val="65000"/>
              <a:lumOff val="35000"/>
            </a:schemeClr>
          </a:solidFill>
        </a:defRPr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1583683135676631"/>
          <c:y val="0.17077086966095542"/>
          <c:w val="0.88365608504939286"/>
          <c:h val="0.70066922175074842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Сведения ПК</c:v>
                </c:pt>
              </c:strCache>
            </c:strRef>
          </c:tx>
          <c:explosion val="4"/>
          <c:dPt>
            <c:idx val="0"/>
            <c:bubble3D val="0"/>
            <c:explosion val="1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076C-43B5-8F94-F27D57B7C4EE}"/>
              </c:ext>
            </c:extLst>
          </c:dPt>
          <c:dPt>
            <c:idx val="1"/>
            <c:bubble3D val="0"/>
            <c:explosion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076C-43B5-8F94-F27D57B7C4EE}"/>
              </c:ext>
            </c:extLst>
          </c:dPt>
          <c:dLbls>
            <c:dLbl>
              <c:idx val="0"/>
              <c:layout>
                <c:manualLayout>
                  <c:x val="9.8744968105243899E-2"/>
                  <c:y val="-0.1136173113692408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076C-43B5-8F94-F27D57B7C4EE}"/>
                </c:ex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-9.8868407150999524E-2"/>
                  <c:y val="8.9006270063137313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076C-43B5-8F94-F27D57B7C4EE}"/>
                </c:ext>
                <c:ext xmlns:c15="http://schemas.microsoft.com/office/drawing/2012/chart" uri="{CE6537A1-D6FC-4f65-9D91-7224C49458BB}"/>
              </c:extLst>
            </c:dLbl>
            <c:spPr>
              <a:solidFill>
                <a:srgbClr val="FFFFFF"/>
              </a:solidFill>
              <a:ln>
                <a:solidFill>
                  <a:srgbClr val="000000"/>
                </a:solidFill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</c:ext>
            </c:extLst>
          </c:dLbls>
          <c:cat>
            <c:strRef>
              <c:f>Лист1!$A$2:$A$5</c:f>
              <c:strCache>
                <c:ptCount val="2"/>
                <c:pt idx="0">
                  <c:v>сдано</c:v>
                </c:pt>
                <c:pt idx="1">
                  <c:v>не сдано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2"/>
                <c:pt idx="0">
                  <c:v>94</c:v>
                </c:pt>
                <c:pt idx="1">
                  <c:v>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076C-43B5-8F94-F27D57B7C4EE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0642509459237295"/>
          <c:y val="0.91525254268557588"/>
          <c:w val="0.86235020991464395"/>
          <c:h val="6.585224042690662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  <c:userShapes r:id="rId4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  <c:spPr>
        <a:noFill/>
        <a:ln w="9360">
          <a:noFill/>
        </a:ln>
      </c:spPr>
    </c:floor>
    <c:sideWall>
      <c:thickness val="0"/>
      <c:spPr>
        <a:noFill/>
        <a:ln w="9360">
          <a:noFill/>
        </a:ln>
      </c:spPr>
    </c:sideWall>
    <c:backWall>
      <c:thickness val="0"/>
      <c:spPr>
        <a:noFill/>
        <a:ln w="9360">
          <a:noFill/>
        </a:ln>
      </c:spPr>
    </c:backWall>
    <c:plotArea>
      <c:layout>
        <c:manualLayout>
          <c:layoutTarget val="inner"/>
          <c:xMode val="edge"/>
          <c:yMode val="edge"/>
          <c:x val="0.125374531835206"/>
          <c:y val="0.13753071773578501"/>
          <c:w val="0.87354868913857697"/>
          <c:h val="0.70366918057791705"/>
        </c:manualLayout>
      </c:layout>
      <c:bar3DChart>
        <c:barDir val="col"/>
        <c:grouping val="clustere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32918248"/>
        <c:axId val="132915896"/>
        <c:axId val="0"/>
      </c:bar3DChart>
      <c:catAx>
        <c:axId val="132918248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spPr>
          <a:ln w="9360">
            <a:solidFill>
              <a:srgbClr val="D9D9D9"/>
            </a:solidFill>
            <a:round/>
          </a:ln>
        </c:spPr>
        <c:crossAx val="132915896"/>
        <c:crosses val="autoZero"/>
        <c:auto val="1"/>
        <c:lblAlgn val="ctr"/>
        <c:lblOffset val="100"/>
        <c:noMultiLvlLbl val="0"/>
      </c:catAx>
      <c:valAx>
        <c:axId val="132915896"/>
        <c:scaling>
          <c:orientation val="minMax"/>
        </c:scaling>
        <c:delete val="0"/>
        <c:axPos val="l"/>
        <c:majorGridlines>
          <c:spPr>
            <a:ln w="9360">
              <a:solidFill>
                <a:srgbClr val="D9D9D9"/>
              </a:solidFill>
              <a:round/>
            </a:ln>
          </c:spPr>
        </c:majorGridlines>
        <c:numFmt formatCode="General" sourceLinked="0"/>
        <c:majorTickMark val="none"/>
        <c:minorTickMark val="none"/>
        <c:tickLblPos val="nextTo"/>
        <c:spPr>
          <a:ln w="9360">
            <a:noFill/>
          </a:ln>
        </c:spPr>
        <c:crossAx val="132918248"/>
        <c:crosses val="autoZero"/>
        <c:crossBetween val="between"/>
      </c:valAx>
      <c:spPr>
        <a:noFill/>
        <a:ln w="25400">
          <a:noFill/>
        </a:ln>
      </c:spPr>
    </c:plotArea>
    <c:legend>
      <c:legendPos val="b"/>
      <c:layout>
        <c:manualLayout>
          <c:xMode val="edge"/>
          <c:yMode val="edge"/>
          <c:x val="0.25665293318975607"/>
          <c:y val="9.3532015065913382E-2"/>
          <c:w val="0.52963496921425601"/>
          <c:h val="5.7503497728124499E-2"/>
        </c:manualLayout>
      </c:layout>
      <c:overlay val="0"/>
      <c:spPr>
        <a:noFill/>
        <a:ln w="0">
          <a:noFill/>
        </a:ln>
      </c:spPr>
    </c:legend>
    <c:plotVisOnly val="1"/>
    <c:dispBlanksAs val="gap"/>
    <c:showDLblsOverMax val="1"/>
  </c:chart>
  <c:spPr>
    <a:noFill/>
    <a:ln w="0">
      <a:noFill/>
    </a:ln>
  </c:spPr>
  <c:txPr>
    <a:bodyPr/>
    <a:lstStyle/>
    <a:p>
      <a:pPr>
        <a:defRPr sz="1200">
          <a:solidFill>
            <a:schemeClr val="tx1">
              <a:lumMod val="65000"/>
              <a:lumOff val="35000"/>
            </a:schemeClr>
          </a:solidFill>
          <a:latin typeface="Arial" panose="020B0604020202020204" pitchFamily="34" charset="0"/>
          <a:cs typeface="Arial" panose="020B0604020202020204" pitchFamily="34" charset="0"/>
        </a:defRPr>
      </a:pPr>
      <a:endParaRPr lang="ru-RU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0.13551</cdr:x>
      <cdr:y>0.06751</cdr:y>
    </cdr:from>
    <cdr:to>
      <cdr:x>0.42996</cdr:x>
      <cdr:y>0.23351</cdr:y>
    </cdr:to>
    <cdr:sp macro="" textlink="">
      <cdr:nvSpPr>
        <cdr:cNvPr id="2" name="TextBox 1">
          <a:extLst xmlns:a="http://schemas.openxmlformats.org/drawingml/2006/main">
            <a:ext uri="{FF2B5EF4-FFF2-40B4-BE49-F238E27FC236}">
              <a16:creationId xmlns:a16="http://schemas.microsoft.com/office/drawing/2014/main" xmlns="" id="{3B675CE1-6219-A25F-F894-C8A18F72D6BB}"/>
            </a:ext>
          </a:extLst>
        </cdr:cNvPr>
        <cdr:cNvSpPr txBox="1"/>
      </cdr:nvSpPr>
      <cdr:spPr>
        <a:xfrm xmlns:a="http://schemas.openxmlformats.org/drawingml/2006/main">
          <a:off x="974798" y="250452"/>
          <a:ext cx="2118049" cy="61582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216000" y="812520"/>
            <a:ext cx="7127280" cy="4008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r>
              <a:rPr lang="ru-RU" sz="4400" b="0" strike="noStrike" spc="-1">
                <a:solidFill>
                  <a:srgbClr val="000000"/>
                </a:solidFill>
                <a:latin typeface="Arial"/>
              </a:rPr>
              <a:t>Для перемещения страницы щёлкните мышью</a:t>
            </a:r>
          </a:p>
        </p:txBody>
      </p:sp>
      <p:sp>
        <p:nvSpPr>
          <p:cNvPr id="83" name="PlaceHolder 2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marL="216000" indent="0">
              <a:buNone/>
            </a:pPr>
            <a:r>
              <a:rPr lang="ru-RU" sz="2000" b="0" strike="noStrike" spc="-1">
                <a:solidFill>
                  <a:srgbClr val="000000"/>
                </a:solidFill>
                <a:latin typeface="Open Sans"/>
              </a:rPr>
              <a:t>Для правки формата примечаний щёлкните мышью</a:t>
            </a:r>
          </a:p>
        </p:txBody>
      </p:sp>
      <p:sp>
        <p:nvSpPr>
          <p:cNvPr id="84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indent="0">
              <a:buNone/>
            </a:pPr>
            <a:r>
              <a:rPr lang="ru-RU" sz="1400" b="0" strike="noStrike" spc="-1">
                <a:solidFill>
                  <a:srgbClr val="000000"/>
                </a:solidFill>
                <a:latin typeface="Tempora LGC Uni"/>
              </a:rPr>
              <a:t>&lt;верхний колонтитул&gt;</a:t>
            </a:r>
          </a:p>
        </p:txBody>
      </p:sp>
      <p:sp>
        <p:nvSpPr>
          <p:cNvPr id="85" name="PlaceHolder 4"/>
          <p:cNvSpPr>
            <a:spLocks noGrp="1"/>
          </p:cNvSpPr>
          <p:nvPr>
            <p:ph type="dt" idx="7"/>
          </p:nvPr>
        </p:nvSpPr>
        <p:spPr>
          <a:xfrm>
            <a:off x="4278960" y="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>
            <a:lvl1pPr indent="0" algn="r">
              <a:buNone/>
              <a:defRPr lang="ru-RU" sz="1400" b="0" strike="noStrike" spc="-1">
                <a:solidFill>
                  <a:srgbClr val="000000"/>
                </a:solidFill>
                <a:latin typeface="Tempora LGC Uni"/>
              </a:defRPr>
            </a:lvl1pPr>
          </a:lstStyle>
          <a:p>
            <a:pPr indent="0" algn="r">
              <a:buNone/>
            </a:pPr>
            <a:r>
              <a:rPr lang="ru-RU" sz="1400" b="0" strike="noStrike" spc="-1">
                <a:solidFill>
                  <a:srgbClr val="000000"/>
                </a:solidFill>
                <a:latin typeface="Tempora LGC Uni"/>
              </a:rPr>
              <a:t>&lt;дата/время&gt;</a:t>
            </a:r>
          </a:p>
        </p:txBody>
      </p:sp>
      <p:sp>
        <p:nvSpPr>
          <p:cNvPr id="86" name="PlaceHolder 5"/>
          <p:cNvSpPr>
            <a:spLocks noGrp="1"/>
          </p:cNvSpPr>
          <p:nvPr>
            <p:ph type="ftr" idx="8"/>
          </p:nvPr>
        </p:nvSpPr>
        <p:spPr>
          <a:xfrm>
            <a:off x="0" y="1015740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b">
            <a:noAutofit/>
          </a:bodyPr>
          <a:lstStyle>
            <a:lvl1pPr indent="0">
              <a:buNone/>
              <a:defRPr lang="ru-RU" sz="1400" b="0" strike="noStrike" spc="-1">
                <a:solidFill>
                  <a:srgbClr val="000000"/>
                </a:solidFill>
                <a:latin typeface="Tempora LGC Uni"/>
              </a:defRPr>
            </a:lvl1pPr>
          </a:lstStyle>
          <a:p>
            <a:pPr indent="0">
              <a:buNone/>
            </a:pPr>
            <a:r>
              <a:rPr lang="ru-RU" sz="1400" b="0" strike="noStrike" spc="-1">
                <a:solidFill>
                  <a:srgbClr val="000000"/>
                </a:solidFill>
                <a:latin typeface="Tempora LGC Uni"/>
              </a:rPr>
              <a:t>&lt;нижний колонтитул&gt;</a:t>
            </a:r>
          </a:p>
        </p:txBody>
      </p:sp>
      <p:sp>
        <p:nvSpPr>
          <p:cNvPr id="87" name="PlaceHolder 6"/>
          <p:cNvSpPr>
            <a:spLocks noGrp="1"/>
          </p:cNvSpPr>
          <p:nvPr>
            <p:ph type="sldNum" idx="9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b">
            <a:noAutofit/>
          </a:bodyPr>
          <a:lstStyle>
            <a:lvl1pPr indent="0" algn="r">
              <a:buNone/>
              <a:defRPr lang="ru-RU" sz="1400" b="0" strike="noStrike" spc="-1">
                <a:solidFill>
                  <a:srgbClr val="000000"/>
                </a:solidFill>
                <a:latin typeface="Tempora LGC Uni"/>
              </a:defRPr>
            </a:lvl1pPr>
          </a:lstStyle>
          <a:p>
            <a:pPr indent="0" algn="r">
              <a:buNone/>
            </a:pPr>
            <a:fld id="{4F4CB127-5A67-4E5C-A3CB-9485E1C34BE2}" type="slidenum">
              <a:rPr lang="ru-RU" sz="1400" b="0" strike="noStrike" spc="-1">
                <a:solidFill>
                  <a:srgbClr val="000000"/>
                </a:solidFill>
                <a:latin typeface="Tempora LGC Uni"/>
              </a:rPr>
              <a:t>‹#›</a:t>
            </a:fld>
            <a:endParaRPr lang="ru-RU" sz="1400" b="0" strike="noStrike" spc="-1">
              <a:solidFill>
                <a:srgbClr val="000000"/>
              </a:solidFill>
              <a:latin typeface="Tempora LGC Uni"/>
            </a:endParaRPr>
          </a:p>
        </p:txBody>
      </p:sp>
    </p:spTree>
    <p:extLst>
      <p:ext uri="{BB962C8B-B14F-4D97-AF65-F5344CB8AC3E}">
        <p14:creationId xmlns:p14="http://schemas.microsoft.com/office/powerpoint/2010/main" val="19203737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2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919163" y="746125"/>
            <a:ext cx="4960937" cy="3722688"/>
          </a:xfrm>
          <a:prstGeom prst="rect">
            <a:avLst/>
          </a:prstGeom>
          <a:ln w="0">
            <a:noFill/>
          </a:ln>
        </p:spPr>
      </p:sp>
      <p:sp>
        <p:nvSpPr>
          <p:cNvPr id="493" name="PlaceHolder 2"/>
          <p:cNvSpPr>
            <a:spLocks noGrp="1"/>
          </p:cNvSpPr>
          <p:nvPr>
            <p:ph type="body"/>
          </p:nvPr>
        </p:nvSpPr>
        <p:spPr>
          <a:xfrm>
            <a:off x="905400" y="4718160"/>
            <a:ext cx="4986360" cy="4462920"/>
          </a:xfrm>
          <a:prstGeom prst="rect">
            <a:avLst/>
          </a:prstGeom>
          <a:noFill/>
          <a:ln w="9360">
            <a:noFill/>
          </a:ln>
        </p:spPr>
        <p:txBody>
          <a:bodyPr lIns="91800" rIns="91800" numCol="1" spcCol="0" anchor="t">
            <a:noAutofit/>
          </a:bodyPr>
          <a:lstStyle/>
          <a:p>
            <a:pPr marL="216000" indent="0">
              <a:buNone/>
            </a:pPr>
            <a:endParaRPr lang="ru-RU" sz="1800" b="0" strike="noStrike" spc="-1">
              <a:solidFill>
                <a:srgbClr val="000000"/>
              </a:solidFill>
              <a:latin typeface="Open Sans"/>
            </a:endParaRPr>
          </a:p>
        </p:txBody>
      </p:sp>
      <p:sp>
        <p:nvSpPr>
          <p:cNvPr id="494" name="PlaceHolder 3"/>
          <p:cNvSpPr>
            <a:spLocks noGrp="1"/>
          </p:cNvSpPr>
          <p:nvPr>
            <p:ph type="sldNum" idx="57"/>
          </p:nvPr>
        </p:nvSpPr>
        <p:spPr>
          <a:xfrm>
            <a:off x="3852360" y="9429840"/>
            <a:ext cx="2944800" cy="496440"/>
          </a:xfrm>
          <a:prstGeom prst="rect">
            <a:avLst/>
          </a:prstGeom>
          <a:noFill/>
          <a:ln w="9360">
            <a:noFill/>
          </a:ln>
        </p:spPr>
        <p:txBody>
          <a:bodyPr lIns="91800" rIns="91800" numCol="1" spcCol="0" anchor="b">
            <a:noAutofit/>
          </a:bodyPr>
          <a:lstStyle>
            <a:lvl1pPr indent="0" algn="r">
              <a:lnSpc>
                <a:spcPct val="100000"/>
              </a:lnSpc>
              <a:buNone/>
              <a:defRPr lang="ru-RU" sz="12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r">
              <a:lnSpc>
                <a:spcPct val="100000"/>
              </a:lnSpc>
              <a:buNone/>
            </a:pPr>
            <a:fld id="{AE7329BA-2EC7-427F-A265-D527DEE796BE}" type="slidenum">
              <a:rPr lang="ru-RU" sz="1200" b="0" strike="noStrike" spc="-1">
                <a:solidFill>
                  <a:srgbClr val="000000"/>
                </a:solidFill>
                <a:latin typeface="Times New Roman"/>
              </a:rPr>
              <a:t>2</a:t>
            </a:fld>
            <a:endParaRPr lang="ru-RU" sz="1200" b="0" strike="noStrike" spc="-1">
              <a:solidFill>
                <a:srgbClr val="000000"/>
              </a:solidFill>
              <a:latin typeface="Tempora LGC Uni"/>
            </a:endParaRPr>
          </a:p>
        </p:txBody>
      </p:sp>
    </p:spTree>
    <p:extLst>
      <p:ext uri="{BB962C8B-B14F-4D97-AF65-F5344CB8AC3E}">
        <p14:creationId xmlns:p14="http://schemas.microsoft.com/office/powerpoint/2010/main" val="18058421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108075" y="812800"/>
            <a:ext cx="5343525" cy="4008438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8E5C20-1A90-4F2F-AA21-106B6BAC4518}" type="slidenum">
              <a:rPr lang="ru-RU" altLang="ru-RU" smtClean="0"/>
              <a:pPr/>
              <a:t>3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31745042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3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919163" y="746125"/>
            <a:ext cx="4960937" cy="3722688"/>
          </a:xfrm>
          <a:prstGeom prst="rect">
            <a:avLst/>
          </a:prstGeom>
          <a:ln w="0">
            <a:noFill/>
          </a:ln>
        </p:spPr>
      </p:sp>
      <p:sp>
        <p:nvSpPr>
          <p:cNvPr id="514" name="PlaceHolder 2"/>
          <p:cNvSpPr>
            <a:spLocks noGrp="1"/>
          </p:cNvSpPr>
          <p:nvPr>
            <p:ph type="body"/>
          </p:nvPr>
        </p:nvSpPr>
        <p:spPr>
          <a:xfrm>
            <a:off x="905400" y="4718160"/>
            <a:ext cx="4986360" cy="4462920"/>
          </a:xfrm>
          <a:prstGeom prst="rect">
            <a:avLst/>
          </a:prstGeom>
          <a:noFill/>
          <a:ln w="9360">
            <a:noFill/>
          </a:ln>
        </p:spPr>
        <p:txBody>
          <a:bodyPr lIns="91800" rIns="91800" numCol="1" spcCol="0" anchor="t">
            <a:noAutofit/>
          </a:bodyPr>
          <a:lstStyle/>
          <a:p>
            <a:pPr marL="216000" indent="0">
              <a:buNone/>
            </a:pPr>
            <a:endParaRPr lang="ru-RU" sz="1800" b="0" strike="noStrike" spc="-1">
              <a:solidFill>
                <a:srgbClr val="000000"/>
              </a:solidFill>
              <a:latin typeface="Open Sans"/>
            </a:endParaRPr>
          </a:p>
        </p:txBody>
      </p:sp>
      <p:sp>
        <p:nvSpPr>
          <p:cNvPr id="515" name="PlaceHolder 3"/>
          <p:cNvSpPr>
            <a:spLocks noGrp="1"/>
          </p:cNvSpPr>
          <p:nvPr>
            <p:ph type="sldNum" idx="64"/>
          </p:nvPr>
        </p:nvSpPr>
        <p:spPr>
          <a:xfrm>
            <a:off x="3852360" y="9429840"/>
            <a:ext cx="2944800" cy="496440"/>
          </a:xfrm>
          <a:prstGeom prst="rect">
            <a:avLst/>
          </a:prstGeom>
          <a:noFill/>
          <a:ln w="9360">
            <a:noFill/>
          </a:ln>
        </p:spPr>
        <p:txBody>
          <a:bodyPr lIns="91800" rIns="91800" numCol="1" spcCol="0" anchor="b">
            <a:noAutofit/>
          </a:bodyPr>
          <a:lstStyle>
            <a:lvl1pPr indent="0" algn="r">
              <a:lnSpc>
                <a:spcPct val="100000"/>
              </a:lnSpc>
              <a:buNone/>
              <a:defRPr lang="ru-RU" sz="12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r">
              <a:lnSpc>
                <a:spcPct val="100000"/>
              </a:lnSpc>
              <a:buNone/>
            </a:pPr>
            <a:fld id="{03E83E68-FA6C-4AB5-BB67-B686EE6FD8E5}" type="slidenum">
              <a:rPr lang="ru-RU" sz="1200" b="0" strike="noStrike" spc="-1">
                <a:solidFill>
                  <a:srgbClr val="000000"/>
                </a:solidFill>
                <a:latin typeface="Times New Roman"/>
              </a:rPr>
              <a:t>4</a:t>
            </a:fld>
            <a:endParaRPr lang="ru-RU" sz="1200" b="0" strike="noStrike" spc="-1">
              <a:solidFill>
                <a:srgbClr val="000000"/>
              </a:solidFill>
              <a:latin typeface="Tempora LGC Uni"/>
            </a:endParaRPr>
          </a:p>
        </p:txBody>
      </p:sp>
    </p:spTree>
    <p:extLst>
      <p:ext uri="{BB962C8B-B14F-4D97-AF65-F5344CB8AC3E}">
        <p14:creationId xmlns:p14="http://schemas.microsoft.com/office/powerpoint/2010/main" val="166033314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7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919163" y="746125"/>
            <a:ext cx="4960937" cy="3722688"/>
          </a:xfrm>
          <a:prstGeom prst="rect">
            <a:avLst/>
          </a:prstGeom>
          <a:ln w="0">
            <a:noFill/>
          </a:ln>
        </p:spPr>
      </p:sp>
      <p:sp>
        <p:nvSpPr>
          <p:cNvPr id="508" name="PlaceHolder 2"/>
          <p:cNvSpPr>
            <a:spLocks noGrp="1"/>
          </p:cNvSpPr>
          <p:nvPr>
            <p:ph type="body"/>
          </p:nvPr>
        </p:nvSpPr>
        <p:spPr>
          <a:xfrm>
            <a:off x="905400" y="4718160"/>
            <a:ext cx="4986360" cy="4462920"/>
          </a:xfrm>
          <a:prstGeom prst="rect">
            <a:avLst/>
          </a:prstGeom>
          <a:noFill/>
          <a:ln w="9360">
            <a:noFill/>
          </a:ln>
        </p:spPr>
        <p:txBody>
          <a:bodyPr lIns="91800" rIns="91800" numCol="1" spcCol="0" anchor="t">
            <a:noAutofit/>
          </a:bodyPr>
          <a:lstStyle/>
          <a:p>
            <a:pPr marL="216000" indent="0">
              <a:buNone/>
            </a:pPr>
            <a:endParaRPr lang="ru-RU" sz="1800" b="0" strike="noStrike" spc="-1">
              <a:solidFill>
                <a:srgbClr val="000000"/>
              </a:solidFill>
              <a:latin typeface="Open Sans"/>
            </a:endParaRPr>
          </a:p>
        </p:txBody>
      </p:sp>
      <p:sp>
        <p:nvSpPr>
          <p:cNvPr id="509" name="PlaceHolder 3"/>
          <p:cNvSpPr>
            <a:spLocks noGrp="1"/>
          </p:cNvSpPr>
          <p:nvPr>
            <p:ph type="sldNum" idx="62"/>
          </p:nvPr>
        </p:nvSpPr>
        <p:spPr>
          <a:xfrm>
            <a:off x="3852360" y="9429840"/>
            <a:ext cx="2944800" cy="496440"/>
          </a:xfrm>
          <a:prstGeom prst="rect">
            <a:avLst/>
          </a:prstGeom>
          <a:noFill/>
          <a:ln w="9360">
            <a:noFill/>
          </a:ln>
        </p:spPr>
        <p:txBody>
          <a:bodyPr lIns="91800" rIns="91800" numCol="1" spcCol="0" anchor="b">
            <a:noAutofit/>
          </a:bodyPr>
          <a:lstStyle>
            <a:lvl1pPr indent="0" algn="r">
              <a:lnSpc>
                <a:spcPct val="100000"/>
              </a:lnSpc>
              <a:buNone/>
              <a:defRPr lang="ru-RU" sz="12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r">
              <a:lnSpc>
                <a:spcPct val="100000"/>
              </a:lnSpc>
              <a:buNone/>
            </a:pPr>
            <a:fld id="{1238A5DB-45B6-4591-8FF0-F5CC940984DE}" type="slidenum">
              <a:rPr lang="ru-RU" sz="1200" b="0" strike="noStrike" spc="-1">
                <a:solidFill>
                  <a:srgbClr val="000000"/>
                </a:solidFill>
                <a:latin typeface="Times New Roman"/>
              </a:rPr>
              <a:t>5</a:t>
            </a:fld>
            <a:endParaRPr lang="ru-RU" sz="1200" b="0" strike="noStrike" spc="-1">
              <a:solidFill>
                <a:srgbClr val="000000"/>
              </a:solidFill>
              <a:latin typeface="Tempora LGC Uni"/>
            </a:endParaRPr>
          </a:p>
        </p:txBody>
      </p:sp>
    </p:spTree>
    <p:extLst>
      <p:ext uri="{BB962C8B-B14F-4D97-AF65-F5344CB8AC3E}">
        <p14:creationId xmlns:p14="http://schemas.microsoft.com/office/powerpoint/2010/main" val="227895464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5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919163" y="746125"/>
            <a:ext cx="4960937" cy="3722688"/>
          </a:xfrm>
          <a:prstGeom prst="rect">
            <a:avLst/>
          </a:prstGeom>
          <a:ln w="0">
            <a:noFill/>
          </a:ln>
        </p:spPr>
      </p:sp>
      <p:sp>
        <p:nvSpPr>
          <p:cNvPr id="556" name="PlaceHolder 2"/>
          <p:cNvSpPr>
            <a:spLocks noGrp="1"/>
          </p:cNvSpPr>
          <p:nvPr>
            <p:ph type="body"/>
          </p:nvPr>
        </p:nvSpPr>
        <p:spPr>
          <a:xfrm>
            <a:off x="905400" y="4718160"/>
            <a:ext cx="4986360" cy="4462920"/>
          </a:xfrm>
          <a:prstGeom prst="rect">
            <a:avLst/>
          </a:prstGeom>
          <a:noFill/>
          <a:ln w="9360">
            <a:noFill/>
          </a:ln>
        </p:spPr>
        <p:txBody>
          <a:bodyPr lIns="91800" rIns="91800" numCol="1" spcCol="0" anchor="t">
            <a:noAutofit/>
          </a:bodyPr>
          <a:lstStyle/>
          <a:p>
            <a:pPr marL="216000" indent="0">
              <a:buNone/>
            </a:pPr>
            <a:endParaRPr lang="ru-RU" sz="1800" b="0" strike="noStrike" spc="-1">
              <a:solidFill>
                <a:srgbClr val="000000"/>
              </a:solidFill>
              <a:latin typeface="Open Sans"/>
            </a:endParaRPr>
          </a:p>
        </p:txBody>
      </p:sp>
      <p:sp>
        <p:nvSpPr>
          <p:cNvPr id="557" name="PlaceHolder 3"/>
          <p:cNvSpPr>
            <a:spLocks noGrp="1"/>
          </p:cNvSpPr>
          <p:nvPr>
            <p:ph type="sldNum" idx="78"/>
          </p:nvPr>
        </p:nvSpPr>
        <p:spPr>
          <a:xfrm>
            <a:off x="3852360" y="9429840"/>
            <a:ext cx="2944800" cy="496440"/>
          </a:xfrm>
          <a:prstGeom prst="rect">
            <a:avLst/>
          </a:prstGeom>
          <a:noFill/>
          <a:ln w="9360">
            <a:noFill/>
          </a:ln>
        </p:spPr>
        <p:txBody>
          <a:bodyPr lIns="91800" rIns="91800" numCol="1" spcCol="0" anchor="b">
            <a:noAutofit/>
          </a:bodyPr>
          <a:lstStyle>
            <a:lvl1pPr indent="0" algn="r">
              <a:lnSpc>
                <a:spcPct val="100000"/>
              </a:lnSpc>
              <a:buNone/>
              <a:defRPr lang="ru-RU" sz="12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r">
              <a:lnSpc>
                <a:spcPct val="100000"/>
              </a:lnSpc>
              <a:buNone/>
            </a:pPr>
            <a:fld id="{5D3D2A04-A5FF-43AA-A451-6C9A9B5CD8FF}" type="slidenum">
              <a:rPr lang="ru-RU" sz="1200" b="0" strike="noStrike" spc="-1">
                <a:solidFill>
                  <a:srgbClr val="000000"/>
                </a:solidFill>
                <a:latin typeface="Times New Roman"/>
              </a:rPr>
              <a:t>7</a:t>
            </a:fld>
            <a:endParaRPr lang="ru-RU" sz="1200" b="0" strike="noStrike" spc="-1">
              <a:solidFill>
                <a:srgbClr val="000000"/>
              </a:solidFill>
              <a:latin typeface="Tempora LGC Uni"/>
            </a:endParaRPr>
          </a:p>
        </p:txBody>
      </p:sp>
    </p:spTree>
    <p:extLst>
      <p:ext uri="{BB962C8B-B14F-4D97-AF65-F5344CB8AC3E}">
        <p14:creationId xmlns:p14="http://schemas.microsoft.com/office/powerpoint/2010/main" val="290925312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5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919163" y="746125"/>
            <a:ext cx="4960937" cy="3722688"/>
          </a:xfrm>
          <a:prstGeom prst="rect">
            <a:avLst/>
          </a:prstGeom>
          <a:ln w="0">
            <a:noFill/>
          </a:ln>
        </p:spPr>
      </p:sp>
      <p:sp>
        <p:nvSpPr>
          <p:cNvPr id="526" name="PlaceHolder 2"/>
          <p:cNvSpPr>
            <a:spLocks noGrp="1"/>
          </p:cNvSpPr>
          <p:nvPr>
            <p:ph type="body"/>
          </p:nvPr>
        </p:nvSpPr>
        <p:spPr>
          <a:xfrm>
            <a:off x="905400" y="4718160"/>
            <a:ext cx="4986360" cy="4462920"/>
          </a:xfrm>
          <a:prstGeom prst="rect">
            <a:avLst/>
          </a:prstGeom>
          <a:noFill/>
          <a:ln w="9360">
            <a:noFill/>
          </a:ln>
        </p:spPr>
        <p:txBody>
          <a:bodyPr lIns="91800" rIns="91800" numCol="1" spcCol="0" anchor="t">
            <a:noAutofit/>
          </a:bodyPr>
          <a:lstStyle/>
          <a:p>
            <a:pPr marL="216000" indent="0">
              <a:buNone/>
            </a:pPr>
            <a:endParaRPr lang="ru-RU" sz="1800" b="0" strike="noStrike" spc="-1">
              <a:solidFill>
                <a:srgbClr val="000000"/>
              </a:solidFill>
              <a:latin typeface="Open Sans"/>
            </a:endParaRPr>
          </a:p>
        </p:txBody>
      </p:sp>
      <p:sp>
        <p:nvSpPr>
          <p:cNvPr id="527" name="PlaceHolder 3"/>
          <p:cNvSpPr>
            <a:spLocks noGrp="1"/>
          </p:cNvSpPr>
          <p:nvPr>
            <p:ph type="sldNum" idx="68"/>
          </p:nvPr>
        </p:nvSpPr>
        <p:spPr>
          <a:xfrm>
            <a:off x="3852360" y="9429840"/>
            <a:ext cx="2944800" cy="496440"/>
          </a:xfrm>
          <a:prstGeom prst="rect">
            <a:avLst/>
          </a:prstGeom>
          <a:noFill/>
          <a:ln w="9360">
            <a:noFill/>
          </a:ln>
        </p:spPr>
        <p:txBody>
          <a:bodyPr lIns="91800" rIns="91800" numCol="1" spcCol="0" anchor="b">
            <a:noAutofit/>
          </a:bodyPr>
          <a:lstStyle>
            <a:lvl1pPr indent="0" algn="r">
              <a:lnSpc>
                <a:spcPct val="100000"/>
              </a:lnSpc>
              <a:buNone/>
              <a:defRPr lang="ru-RU" sz="12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r">
              <a:lnSpc>
                <a:spcPct val="100000"/>
              </a:lnSpc>
              <a:buNone/>
            </a:pPr>
            <a:fld id="{5C21AA17-BA39-454A-8045-EC105B2F76FE}" type="slidenum">
              <a:rPr lang="ru-RU" sz="1200" b="0" strike="noStrike" spc="-1">
                <a:solidFill>
                  <a:srgbClr val="000000"/>
                </a:solidFill>
                <a:latin typeface="Times New Roman"/>
              </a:rPr>
              <a:t>8</a:t>
            </a:fld>
            <a:endParaRPr lang="ru-RU" sz="1200" b="0" strike="noStrike" spc="-1">
              <a:solidFill>
                <a:srgbClr val="000000"/>
              </a:solidFill>
              <a:latin typeface="Tempora LGC Uni"/>
            </a:endParaRPr>
          </a:p>
        </p:txBody>
      </p:sp>
    </p:spTree>
    <p:extLst>
      <p:ext uri="{BB962C8B-B14F-4D97-AF65-F5344CB8AC3E}">
        <p14:creationId xmlns:p14="http://schemas.microsoft.com/office/powerpoint/2010/main" val="116337942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9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919163" y="746125"/>
            <a:ext cx="4960937" cy="3722688"/>
          </a:xfrm>
          <a:prstGeom prst="rect">
            <a:avLst/>
          </a:prstGeom>
          <a:ln w="0">
            <a:noFill/>
          </a:ln>
        </p:spPr>
      </p:sp>
      <p:sp>
        <p:nvSpPr>
          <p:cNvPr id="550" name="PlaceHolder 2"/>
          <p:cNvSpPr>
            <a:spLocks noGrp="1"/>
          </p:cNvSpPr>
          <p:nvPr>
            <p:ph type="body"/>
          </p:nvPr>
        </p:nvSpPr>
        <p:spPr>
          <a:xfrm>
            <a:off x="905400" y="4718160"/>
            <a:ext cx="4986360" cy="4462920"/>
          </a:xfrm>
          <a:prstGeom prst="rect">
            <a:avLst/>
          </a:prstGeom>
          <a:noFill/>
          <a:ln w="9360">
            <a:noFill/>
          </a:ln>
        </p:spPr>
        <p:txBody>
          <a:bodyPr lIns="91800" rIns="91800" numCol="1" spcCol="0" anchor="t">
            <a:noAutofit/>
          </a:bodyPr>
          <a:lstStyle/>
          <a:p>
            <a:pPr marL="216000" indent="0">
              <a:buNone/>
            </a:pPr>
            <a:endParaRPr lang="ru-RU" sz="1800" b="0" strike="noStrike" spc="-1">
              <a:solidFill>
                <a:srgbClr val="000000"/>
              </a:solidFill>
              <a:latin typeface="Open Sans"/>
            </a:endParaRPr>
          </a:p>
        </p:txBody>
      </p:sp>
      <p:sp>
        <p:nvSpPr>
          <p:cNvPr id="551" name="PlaceHolder 3"/>
          <p:cNvSpPr>
            <a:spLocks noGrp="1"/>
          </p:cNvSpPr>
          <p:nvPr>
            <p:ph type="sldNum" idx="76"/>
          </p:nvPr>
        </p:nvSpPr>
        <p:spPr>
          <a:xfrm>
            <a:off x="3852360" y="9429840"/>
            <a:ext cx="2944800" cy="496440"/>
          </a:xfrm>
          <a:prstGeom prst="rect">
            <a:avLst/>
          </a:prstGeom>
          <a:noFill/>
          <a:ln w="9360">
            <a:noFill/>
          </a:ln>
        </p:spPr>
        <p:txBody>
          <a:bodyPr lIns="91800" rIns="91800" numCol="1" spcCol="0" anchor="b">
            <a:noAutofit/>
          </a:bodyPr>
          <a:lstStyle>
            <a:lvl1pPr indent="0" algn="r">
              <a:lnSpc>
                <a:spcPct val="100000"/>
              </a:lnSpc>
              <a:buNone/>
              <a:defRPr lang="ru-RU" sz="12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r">
              <a:lnSpc>
                <a:spcPct val="100000"/>
              </a:lnSpc>
              <a:buNone/>
            </a:pPr>
            <a:fld id="{3FB7DA37-974F-438F-8644-2D9FDA2E46DD}" type="slidenum">
              <a:rPr lang="ru-RU" sz="1200" b="0" strike="noStrike" spc="-1">
                <a:solidFill>
                  <a:srgbClr val="000000"/>
                </a:solidFill>
                <a:latin typeface="Times New Roman"/>
              </a:rPr>
              <a:t>9</a:t>
            </a:fld>
            <a:endParaRPr lang="ru-RU" sz="1200" b="0" strike="noStrike" spc="-1">
              <a:solidFill>
                <a:srgbClr val="000000"/>
              </a:solidFill>
              <a:latin typeface="Tempora LGC Uni"/>
            </a:endParaRPr>
          </a:p>
        </p:txBody>
      </p:sp>
    </p:spTree>
    <p:extLst>
      <p:ext uri="{BB962C8B-B14F-4D97-AF65-F5344CB8AC3E}">
        <p14:creationId xmlns:p14="http://schemas.microsoft.com/office/powerpoint/2010/main" val="424564394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5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919163" y="746125"/>
            <a:ext cx="4960937" cy="3722688"/>
          </a:xfrm>
          <a:prstGeom prst="rect">
            <a:avLst/>
          </a:prstGeom>
          <a:ln w="0">
            <a:noFill/>
          </a:ln>
        </p:spPr>
      </p:sp>
      <p:sp>
        <p:nvSpPr>
          <p:cNvPr id="526" name="PlaceHolder 2"/>
          <p:cNvSpPr>
            <a:spLocks noGrp="1"/>
          </p:cNvSpPr>
          <p:nvPr>
            <p:ph type="body"/>
          </p:nvPr>
        </p:nvSpPr>
        <p:spPr>
          <a:xfrm>
            <a:off x="905400" y="4718160"/>
            <a:ext cx="4986360" cy="4462920"/>
          </a:xfrm>
          <a:prstGeom prst="rect">
            <a:avLst/>
          </a:prstGeom>
          <a:noFill/>
          <a:ln w="9360">
            <a:noFill/>
          </a:ln>
        </p:spPr>
        <p:txBody>
          <a:bodyPr lIns="91800" rIns="91800" numCol="1" spcCol="0" anchor="t">
            <a:noAutofit/>
          </a:bodyPr>
          <a:lstStyle/>
          <a:p>
            <a:pPr marL="216000" indent="0">
              <a:buNone/>
            </a:pPr>
            <a:endParaRPr lang="ru-RU" sz="1800" b="0" strike="noStrike" spc="-1">
              <a:solidFill>
                <a:srgbClr val="000000"/>
              </a:solidFill>
              <a:latin typeface="Open Sans"/>
            </a:endParaRPr>
          </a:p>
        </p:txBody>
      </p:sp>
      <p:sp>
        <p:nvSpPr>
          <p:cNvPr id="527" name="PlaceHolder 3"/>
          <p:cNvSpPr>
            <a:spLocks noGrp="1"/>
          </p:cNvSpPr>
          <p:nvPr>
            <p:ph type="sldNum" idx="68"/>
          </p:nvPr>
        </p:nvSpPr>
        <p:spPr>
          <a:xfrm>
            <a:off x="3852360" y="9429840"/>
            <a:ext cx="2944800" cy="496440"/>
          </a:xfrm>
          <a:prstGeom prst="rect">
            <a:avLst/>
          </a:prstGeom>
          <a:noFill/>
          <a:ln w="9360">
            <a:noFill/>
          </a:ln>
        </p:spPr>
        <p:txBody>
          <a:bodyPr lIns="91800" rIns="91800" numCol="1" spcCol="0" anchor="b">
            <a:noAutofit/>
          </a:bodyPr>
          <a:lstStyle>
            <a:lvl1pPr indent="0" algn="r">
              <a:lnSpc>
                <a:spcPct val="100000"/>
              </a:lnSpc>
              <a:buNone/>
              <a:defRPr lang="ru-RU" sz="12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r">
              <a:lnSpc>
                <a:spcPct val="100000"/>
              </a:lnSpc>
              <a:buNone/>
            </a:pPr>
            <a:fld id="{5C21AA17-BA39-454A-8045-EC105B2F76FE}" type="slidenum">
              <a:rPr lang="ru-RU" sz="1200" b="0" strike="noStrike" spc="-1">
                <a:solidFill>
                  <a:srgbClr val="000000"/>
                </a:solidFill>
                <a:latin typeface="Times New Roman"/>
              </a:rPr>
              <a:t>10</a:t>
            </a:fld>
            <a:endParaRPr lang="ru-RU" sz="1200" b="0" strike="noStrike" spc="-1">
              <a:solidFill>
                <a:srgbClr val="000000"/>
              </a:solidFill>
              <a:latin typeface="Tempora LGC Uni"/>
            </a:endParaRPr>
          </a:p>
        </p:txBody>
      </p:sp>
    </p:spTree>
    <p:extLst>
      <p:ext uri="{BB962C8B-B14F-4D97-AF65-F5344CB8AC3E}">
        <p14:creationId xmlns:p14="http://schemas.microsoft.com/office/powerpoint/2010/main" val="415142414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4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919163" y="746125"/>
            <a:ext cx="4960937" cy="3722688"/>
          </a:xfrm>
          <a:prstGeom prst="rect">
            <a:avLst/>
          </a:prstGeom>
          <a:ln w="0">
            <a:noFill/>
          </a:ln>
        </p:spPr>
      </p:sp>
      <p:sp>
        <p:nvSpPr>
          <p:cNvPr id="595" name="PlaceHolder 2"/>
          <p:cNvSpPr>
            <a:spLocks noGrp="1"/>
          </p:cNvSpPr>
          <p:nvPr>
            <p:ph type="body"/>
          </p:nvPr>
        </p:nvSpPr>
        <p:spPr>
          <a:xfrm>
            <a:off x="905400" y="4718160"/>
            <a:ext cx="4986360" cy="4462920"/>
          </a:xfrm>
          <a:prstGeom prst="rect">
            <a:avLst/>
          </a:prstGeom>
          <a:noFill/>
          <a:ln w="12600">
            <a:noFill/>
          </a:ln>
        </p:spPr>
        <p:txBody>
          <a:bodyPr lIns="91800" rIns="91800" numCol="1" spcCol="0" anchor="t">
            <a:noAutofit/>
          </a:bodyPr>
          <a:lstStyle/>
          <a:p>
            <a:pPr marL="216000" indent="0">
              <a:buNone/>
            </a:pPr>
            <a:endParaRPr lang="ru-RU" sz="1800" b="0" strike="noStrike" spc="-1">
              <a:solidFill>
                <a:srgbClr val="000000"/>
              </a:solidFill>
              <a:latin typeface="Open Sans"/>
            </a:endParaRPr>
          </a:p>
        </p:txBody>
      </p:sp>
      <p:sp>
        <p:nvSpPr>
          <p:cNvPr id="596" name="PlaceHolder 3"/>
          <p:cNvSpPr>
            <a:spLocks noGrp="1"/>
          </p:cNvSpPr>
          <p:nvPr>
            <p:ph type="sldNum" idx="91"/>
          </p:nvPr>
        </p:nvSpPr>
        <p:spPr>
          <a:xfrm>
            <a:off x="3852360" y="9429840"/>
            <a:ext cx="2944800" cy="496440"/>
          </a:xfrm>
          <a:prstGeom prst="rect">
            <a:avLst/>
          </a:prstGeom>
          <a:noFill/>
          <a:ln w="12600">
            <a:noFill/>
          </a:ln>
        </p:spPr>
        <p:txBody>
          <a:bodyPr lIns="91800" rIns="91800" numCol="1" spcCol="0" anchor="b">
            <a:noAutofit/>
          </a:bodyPr>
          <a:lstStyle>
            <a:lvl1pPr indent="0" algn="r">
              <a:lnSpc>
                <a:spcPct val="100000"/>
              </a:lnSpc>
              <a:buNone/>
              <a:defRPr lang="ru-RU" sz="1200" b="0" strike="noStrike" spc="-1">
                <a:solidFill>
                  <a:srgbClr val="000000"/>
                </a:solidFill>
                <a:latin typeface="Times New Roman"/>
                <a:ea typeface="+mn-ea"/>
              </a:defRPr>
            </a:lvl1pPr>
          </a:lstStyle>
          <a:p>
            <a:pPr indent="0" algn="r">
              <a:lnSpc>
                <a:spcPct val="100000"/>
              </a:lnSpc>
              <a:buNone/>
            </a:pPr>
            <a:fld id="{CA137DBD-7608-4E57-BB28-9062D1F210D3}" type="slidenum">
              <a:rPr lang="ru-RU" sz="1200" b="0" strike="noStrike" spc="-1">
                <a:solidFill>
                  <a:srgbClr val="000000"/>
                </a:solidFill>
                <a:latin typeface="Times New Roman"/>
                <a:ea typeface="+mn-ea"/>
              </a:rPr>
              <a:t>11</a:t>
            </a:fld>
            <a:endParaRPr lang="ru-RU" sz="1200" b="0" strike="noStrike" spc="-1">
              <a:solidFill>
                <a:srgbClr val="000000"/>
              </a:solidFill>
              <a:latin typeface="Tempora LGC Uni"/>
            </a:endParaRPr>
          </a:p>
        </p:txBody>
      </p:sp>
    </p:spTree>
    <p:extLst>
      <p:ext uri="{BB962C8B-B14F-4D97-AF65-F5344CB8AC3E}">
        <p14:creationId xmlns:p14="http://schemas.microsoft.com/office/powerpoint/2010/main" val="42197658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51A27251-1BDE-4437-B245-04DD2F075089}" type="slidenum">
              <a:t>‹#›</a:t>
            </a:fld>
            <a:endParaRPr/>
          </a:p>
        </p:txBody>
      </p:sp>
      <p:sp>
        <p:nvSpPr>
          <p:cNvPr id="4" name="PlaceHolder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ru-RU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396BB4BA-BC5E-4EB2-9D9B-04A159A48F55}" type="slidenum">
              <a:t>‹#›</a:t>
            </a:fld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ru-RU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643E4CE6-923E-430A-BA3D-23E59D72D2F0}" type="slidenum">
              <a:t>‹#›</a:t>
            </a:fld>
            <a:endParaRPr/>
          </a:p>
        </p:txBody>
      </p:sp>
      <p:sp>
        <p:nvSpPr>
          <p:cNvPr id="9" name="PlaceHolder 8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ru-RU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83000"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83000"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83000"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83000"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83000"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83000"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B9D039B0-1241-43F7-89E8-CFB60C395E8A}" type="slidenum">
              <a:t>‹#›</a:t>
            </a:fld>
            <a:endParaRPr/>
          </a:p>
        </p:txBody>
      </p:sp>
      <p:sp>
        <p:nvSpPr>
          <p:cNvPr id="11" name="PlaceHolder 10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5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6"/>
          </p:nvPr>
        </p:nvSpPr>
        <p:spPr/>
        <p:txBody>
          <a:bodyPr/>
          <a:lstStyle/>
          <a:p>
            <a:fld id="{305F3C1C-B8B6-4215-BEA0-DF1171B0C046}" type="slidenum">
              <a:t>‹#›</a:t>
            </a:fld>
            <a:endParaRPr/>
          </a:p>
        </p:txBody>
      </p:sp>
      <p:sp>
        <p:nvSpPr>
          <p:cNvPr id="4" name="PlaceHolder 3"/>
          <p:cNvSpPr>
            <a:spLocks noGrp="1"/>
          </p:cNvSpPr>
          <p:nvPr>
            <p:ph type="dt" idx="4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ru-RU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7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ru-RU" sz="3200" b="0" strike="noStrike" spc="-1">
              <a:solidFill>
                <a:srgbClr val="000000"/>
              </a:solidFill>
              <a:latin typeface="Open Sans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5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6"/>
          </p:nvPr>
        </p:nvSpPr>
        <p:spPr/>
        <p:txBody>
          <a:bodyPr/>
          <a:lstStyle/>
          <a:p>
            <a:fld id="{AC687107-DA07-48BB-8677-CCFFA23CCE8E}" type="slidenum">
              <a:t>‹#›</a:t>
            </a:fld>
            <a:endParaRPr/>
          </a:p>
        </p:txBody>
      </p:sp>
      <p:sp>
        <p:nvSpPr>
          <p:cNvPr id="6" name="PlaceHolder 5"/>
          <p:cNvSpPr>
            <a:spLocks noGrp="1"/>
          </p:cNvSpPr>
          <p:nvPr>
            <p:ph type="dt" idx="4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ru-RU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9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5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6"/>
          </p:nvPr>
        </p:nvSpPr>
        <p:spPr/>
        <p:txBody>
          <a:bodyPr/>
          <a:lstStyle/>
          <a:p>
            <a:fld id="{ABE99A7D-A863-498C-AA7D-1561F417EE20}" type="slidenum">
              <a:t>‹#›</a:t>
            </a:fld>
            <a:endParaRPr/>
          </a:p>
        </p:txBody>
      </p:sp>
      <p:sp>
        <p:nvSpPr>
          <p:cNvPr id="6" name="PlaceHolder 5"/>
          <p:cNvSpPr>
            <a:spLocks noGrp="1"/>
          </p:cNvSpPr>
          <p:nvPr>
            <p:ph type="dt" idx="4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ru-RU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1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2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5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6"/>
          </p:nvPr>
        </p:nvSpPr>
        <p:spPr/>
        <p:txBody>
          <a:bodyPr/>
          <a:lstStyle/>
          <a:p>
            <a:fld id="{EC07B226-8799-4905-8C85-E514A599A439}" type="slidenum">
              <a:t>‹#›</a:t>
            </a:fld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dt" idx="4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ru-RU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5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6"/>
          </p:nvPr>
        </p:nvSpPr>
        <p:spPr/>
        <p:txBody>
          <a:bodyPr/>
          <a:lstStyle/>
          <a:p>
            <a:fld id="{140C8E2B-DE22-47AD-97D6-F8A5126AA71C}" type="slidenum">
              <a:t>‹#›</a:t>
            </a:fld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dt" idx="4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ru-RU" sz="3200" b="0" strike="noStrike" spc="-1">
              <a:solidFill>
                <a:srgbClr val="000000"/>
              </a:solidFill>
              <a:latin typeface="Open Sans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5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6"/>
          </p:nvPr>
        </p:nvSpPr>
        <p:spPr/>
        <p:txBody>
          <a:bodyPr/>
          <a:lstStyle/>
          <a:p>
            <a:fld id="{170F4213-C9A7-494A-9677-2777E982F276}" type="slidenum">
              <a:t>‹#›</a:t>
            </a:fld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dt" idx="4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ru-RU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6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7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8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5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6"/>
          </p:nvPr>
        </p:nvSpPr>
        <p:spPr/>
        <p:txBody>
          <a:bodyPr/>
          <a:lstStyle/>
          <a:p>
            <a:fld id="{4BFFBC13-2244-46B3-9970-0EE64E64EB7A}" type="slidenum">
              <a:t>‹#›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4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ru-RU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ru-RU" sz="3200" b="0" strike="noStrike" spc="-1">
              <a:solidFill>
                <a:srgbClr val="000000"/>
              </a:solidFill>
              <a:latin typeface="Open Sans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2" name="PlaceHolder 4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1152E915-F857-4522-9172-621F70F9AB76}" type="slidenum">
              <a:t>‹#›</a:t>
            </a:fld>
            <a:endParaRPr/>
          </a:p>
        </p:txBody>
      </p:sp>
      <p:sp>
        <p:nvSpPr>
          <p:cNvPr id="3" name="PlaceHolder 5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ru-RU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0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1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2" name="PlaceHolder 4"/>
          <p:cNvSpPr>
            <a:spLocks noGrp="1"/>
          </p:cNvSpPr>
          <p:nvPr>
            <p:ph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5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6"/>
          </p:nvPr>
        </p:nvSpPr>
        <p:spPr/>
        <p:txBody>
          <a:bodyPr/>
          <a:lstStyle/>
          <a:p>
            <a:fld id="{DDB0DED2-6532-4BE5-B3F5-35022B6EB064}" type="slidenum">
              <a:t>‹#›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4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ru-RU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4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5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6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5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6"/>
          </p:nvPr>
        </p:nvSpPr>
        <p:spPr/>
        <p:txBody>
          <a:bodyPr/>
          <a:lstStyle/>
          <a:p>
            <a:fld id="{B10D3841-031D-4966-9E64-E1422494D8D2}" type="slidenum">
              <a:t>‹#›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4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ru-RU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8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9" name="PlaceHolder 3"/>
          <p:cNvSpPr>
            <a:spLocks noGrp="1"/>
          </p:cNvSpPr>
          <p:nvPr>
            <p:ph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5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6"/>
          </p:nvPr>
        </p:nvSpPr>
        <p:spPr/>
        <p:txBody>
          <a:bodyPr/>
          <a:lstStyle/>
          <a:p>
            <a:fld id="{57570FA3-8CE0-415C-9807-96E99850397B}" type="slidenum">
              <a:t>‹#›</a:t>
            </a:fld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dt" idx="4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ru-RU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1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2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3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4" name="PlaceHolder 5"/>
          <p:cNvSpPr>
            <a:spLocks noGrp="1"/>
          </p:cNvSpPr>
          <p:nvPr>
            <p:ph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5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6"/>
          </p:nvPr>
        </p:nvSpPr>
        <p:spPr/>
        <p:txBody>
          <a:bodyPr/>
          <a:lstStyle/>
          <a:p>
            <a:fld id="{EF6D3522-C76F-4837-95CD-016BD3E98DCF}" type="slidenum">
              <a:t>‹#›</a:t>
            </a:fld>
            <a:endParaRPr/>
          </a:p>
        </p:txBody>
      </p:sp>
      <p:sp>
        <p:nvSpPr>
          <p:cNvPr id="9" name="PlaceHolder 8"/>
          <p:cNvSpPr>
            <a:spLocks noGrp="1"/>
          </p:cNvSpPr>
          <p:nvPr>
            <p:ph type="dt" idx="4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ru-RU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6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83000"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7" name="PlaceHolder 3"/>
          <p:cNvSpPr>
            <a:spLocks noGrp="1"/>
          </p:cNvSpPr>
          <p:nvPr>
            <p:ph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83000"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8" name="PlaceHolder 4"/>
          <p:cNvSpPr>
            <a:spLocks noGrp="1"/>
          </p:cNvSpPr>
          <p:nvPr>
            <p:ph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83000"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9" name="PlaceHolder 5"/>
          <p:cNvSpPr>
            <a:spLocks noGrp="1"/>
          </p:cNvSpPr>
          <p:nvPr>
            <p:ph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83000"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0" name="PlaceHolder 6"/>
          <p:cNvSpPr>
            <a:spLocks noGrp="1"/>
          </p:cNvSpPr>
          <p:nvPr>
            <p:ph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83000"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1" name="PlaceHolder 7"/>
          <p:cNvSpPr>
            <a:spLocks noGrp="1"/>
          </p:cNvSpPr>
          <p:nvPr>
            <p:ph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83000"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5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6"/>
          </p:nvPr>
        </p:nvSpPr>
        <p:spPr/>
        <p:txBody>
          <a:bodyPr/>
          <a:lstStyle/>
          <a:p>
            <a:fld id="{0B62E180-8934-4A12-8172-3737B72DBFFB}" type="slidenum">
              <a:t>‹#›</a:t>
            </a:fld>
            <a:endParaRPr/>
          </a:p>
        </p:txBody>
      </p:sp>
      <p:sp>
        <p:nvSpPr>
          <p:cNvPr id="11" name="PlaceHolder 10"/>
          <p:cNvSpPr>
            <a:spLocks noGrp="1"/>
          </p:cNvSpPr>
          <p:nvPr>
            <p:ph type="dt" idx="4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ru-RU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E852C055-FA60-43EE-B0D5-723A40990B98}" type="slidenum">
              <a:t>‹#›</a:t>
            </a:fld>
            <a:endParaRPr/>
          </a:p>
        </p:txBody>
      </p:sp>
      <p:sp>
        <p:nvSpPr>
          <p:cNvPr id="6" name="PlaceHolder 5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ru-RU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A23939BE-0CA6-46B6-8C33-2DA7622A8345}" type="slidenum">
              <a:t>‹#›</a:t>
            </a:fld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ru-RU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69F293FE-BCBD-458E-9009-B80350DBD670}" type="slidenum">
              <a:t>‹#›</a:t>
            </a:fld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ru-RU" sz="3200" b="0" strike="noStrike" spc="-1">
              <a:solidFill>
                <a:srgbClr val="000000"/>
              </a:solidFill>
              <a:latin typeface="Open Sans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5210C2C2-0BE3-433A-9A36-115A4C31A840}" type="slidenum">
              <a:t>‹#›</a:t>
            </a:fld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ru-RU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F1994674-3CA0-4FBF-90F5-EEAF65069647}" type="slidenum">
              <a:t>‹#›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ru-RU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C8522F49-8CCF-4906-A91F-ECDA977DE0F3}" type="slidenum">
              <a:t>‹#›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ru-RU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78C50B89-2AFB-4A7C-94F7-F9E1371F602B}" type="slidenum">
              <a:t>‹#›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dt" idx="1"/>
          </p:nvPr>
        </p:nvSpPr>
        <p:spPr>
          <a:xfrm>
            <a:off x="457200" y="6245280"/>
            <a:ext cx="2133360" cy="475920"/>
          </a:xfrm>
          <a:prstGeom prst="rect">
            <a:avLst/>
          </a:prstGeom>
          <a:noFill/>
          <a:ln w="9360">
            <a:noFill/>
          </a:ln>
        </p:spPr>
        <p:txBody>
          <a:bodyPr numCol="1" spcCol="0" anchor="t">
            <a:noAutofit/>
          </a:bodyPr>
          <a:lstStyle>
            <a:lvl1pPr indent="0">
              <a:buNone/>
              <a:defRPr lang="ru-RU" sz="1400" b="0" strike="noStrike" spc="-1">
                <a:solidFill>
                  <a:srgbClr val="000000"/>
                </a:solidFill>
                <a:latin typeface="Tempora LGC Uni"/>
              </a:defRPr>
            </a:lvl1pPr>
          </a:lstStyle>
          <a:p>
            <a:pPr indent="0">
              <a:buNone/>
            </a:pPr>
            <a:r>
              <a:rPr lang="ru-RU" sz="1400" b="0" strike="noStrike" spc="-1">
                <a:solidFill>
                  <a:srgbClr val="000000"/>
                </a:solidFill>
                <a:latin typeface="Tempora LGC Uni"/>
              </a:rPr>
              <a:t>&lt;дата/время&gt;</a:t>
            </a:r>
          </a:p>
        </p:txBody>
      </p:sp>
      <p:sp>
        <p:nvSpPr>
          <p:cNvPr id="6" name="PlaceHolder 2"/>
          <p:cNvSpPr>
            <a:spLocks noGrp="1"/>
          </p:cNvSpPr>
          <p:nvPr>
            <p:ph type="ftr" idx="2"/>
          </p:nvPr>
        </p:nvSpPr>
        <p:spPr>
          <a:xfrm>
            <a:off x="3124080" y="6245280"/>
            <a:ext cx="2895120" cy="475920"/>
          </a:xfrm>
          <a:prstGeom prst="rect">
            <a:avLst/>
          </a:prstGeom>
          <a:noFill/>
          <a:ln w="9360">
            <a:noFill/>
          </a:ln>
        </p:spPr>
        <p:txBody>
          <a:bodyPr numCol="1" spcCol="0" anchor="t">
            <a:noAutofit/>
          </a:bodyPr>
          <a:lstStyle>
            <a:lvl1pPr indent="0" algn="ctr">
              <a:buNone/>
              <a:defRPr lang="ru-RU" sz="1400" b="0" strike="noStrike" spc="-1">
                <a:solidFill>
                  <a:srgbClr val="000000"/>
                </a:solidFill>
                <a:latin typeface="Tempora LGC Uni"/>
              </a:defRPr>
            </a:lvl1pPr>
          </a:lstStyle>
          <a:p>
            <a:pPr indent="0" algn="ctr">
              <a:buNone/>
            </a:pPr>
            <a:r>
              <a:rPr lang="ru-RU" sz="1400" b="0" strike="noStrike" spc="-1">
                <a:solidFill>
                  <a:srgbClr val="000000"/>
                </a:solidFill>
                <a:latin typeface="Tempora LGC Uni"/>
              </a:rPr>
              <a:t>&lt;нижний колонтитул&gt;</a:t>
            </a:r>
          </a:p>
        </p:txBody>
      </p:sp>
      <p:sp>
        <p:nvSpPr>
          <p:cNvPr id="2" name="PlaceHolder 3"/>
          <p:cNvSpPr>
            <a:spLocks noGrp="1"/>
          </p:cNvSpPr>
          <p:nvPr>
            <p:ph type="sldNum" idx="3"/>
          </p:nvPr>
        </p:nvSpPr>
        <p:spPr>
          <a:xfrm>
            <a:off x="6553080" y="6245280"/>
            <a:ext cx="2133360" cy="475920"/>
          </a:xfrm>
          <a:prstGeom prst="rect">
            <a:avLst/>
          </a:prstGeom>
          <a:noFill/>
          <a:ln w="9360">
            <a:noFill/>
          </a:ln>
        </p:spPr>
        <p:txBody>
          <a:bodyPr numCol="1" spcCol="0" anchor="t">
            <a:noAutofit/>
          </a:bodyPr>
          <a:lstStyle>
            <a:lvl1pPr indent="0" algn="r">
              <a:lnSpc>
                <a:spcPct val="100000"/>
              </a:lnSpc>
              <a:buNone/>
              <a:defRPr lang="ru-RU" sz="1400" b="0" strike="noStrike" spc="-1">
                <a:solidFill>
                  <a:srgbClr val="000000"/>
                </a:solidFill>
                <a:latin typeface="Arial"/>
              </a:defRPr>
            </a:lvl1pPr>
          </a:lstStyle>
          <a:p>
            <a:pPr indent="0" algn="r">
              <a:lnSpc>
                <a:spcPct val="100000"/>
              </a:lnSpc>
              <a:buNone/>
            </a:pPr>
            <a:fld id="{1A239950-05EE-4EAC-89D6-4087ACEA3ECB}" type="slidenum">
              <a:rPr lang="ru-RU" sz="1400" b="0" strike="noStrike" spc="-1">
                <a:solidFill>
                  <a:srgbClr val="000000"/>
                </a:solidFill>
                <a:latin typeface="Arial"/>
              </a:rPr>
              <a:t>‹#›</a:t>
            </a:fld>
            <a:endParaRPr lang="ru-RU" sz="1400" b="0" strike="noStrike" spc="-1">
              <a:solidFill>
                <a:srgbClr val="000000"/>
              </a:solidFill>
              <a:latin typeface="Tempora LGC Uni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r>
              <a:rPr lang="ru-RU" sz="4400" b="0" strike="noStrike" spc="-1">
                <a:solidFill>
                  <a:srgbClr val="000000"/>
                </a:solidFill>
                <a:latin typeface="Arial"/>
              </a:rPr>
              <a:t>Для правки текста заглавия щёлкните мышью</a:t>
            </a:r>
          </a:p>
        </p:txBody>
      </p:sp>
      <p:sp>
        <p:nvSpPr>
          <p:cNvPr id="4" name="PlaceHolder 5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3200" b="0" strike="noStrike" spc="-1">
                <a:solidFill>
                  <a:srgbClr val="000000"/>
                </a:solidFill>
                <a:latin typeface="Arial"/>
              </a:rPr>
              <a:t>Для правки структуры щёлкните мышью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2400" b="0" strike="noStrike" spc="-1">
                <a:solidFill>
                  <a:srgbClr val="000000"/>
                </a:solidFill>
                <a:latin typeface="Arial"/>
              </a:rPr>
              <a:t>Второй уровень структуры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solidFill>
                  <a:srgbClr val="000000"/>
                </a:solidFill>
                <a:latin typeface="Arial"/>
              </a:rPr>
              <a:t>Третий уровень структуры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2000" b="0" strike="noStrike" spc="-1">
                <a:solidFill>
                  <a:srgbClr val="000000"/>
                </a:solidFill>
                <a:latin typeface="Arial"/>
              </a:rPr>
              <a:t>Четвёртый уровень структуры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solidFill>
                  <a:srgbClr val="000000"/>
                </a:solidFill>
                <a:latin typeface="Arial"/>
              </a:rPr>
              <a:t>Пятый уровень структуры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solidFill>
                  <a:srgbClr val="000000"/>
                </a:solidFill>
                <a:latin typeface="Arial"/>
              </a:rPr>
              <a:t>Шестой уровень структуры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solidFill>
                  <a:srgbClr val="000000"/>
                </a:solidFill>
                <a:latin typeface="Arial"/>
              </a:rPr>
              <a:t>Седьмой уровень структуры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numCol="1" spcCol="0" anchor="ctr">
            <a:noAutofit/>
          </a:bodyPr>
          <a:lstStyle/>
          <a:p>
            <a:pPr indent="0" algn="ctr">
              <a:lnSpc>
                <a:spcPct val="100000"/>
              </a:lnSpc>
              <a:buNone/>
            </a:pPr>
            <a:r>
              <a:rPr lang="ru-RU" sz="4400" b="0" strike="noStrike" spc="-1">
                <a:solidFill>
                  <a:srgbClr val="000000"/>
                </a:solidFill>
                <a:latin typeface="Arial"/>
              </a:rPr>
              <a:t>Образец заголовка</a:t>
            </a:r>
          </a:p>
        </p:txBody>
      </p:sp>
      <p:sp>
        <p:nvSpPr>
          <p:cNvPr id="42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 w="0">
            <a:noFill/>
          </a:ln>
        </p:spPr>
        <p:txBody>
          <a:bodyPr numCol="1" spcCol="0" anchor="t">
            <a:noAutofit/>
          </a:bodyPr>
          <a:lstStyle/>
          <a:p>
            <a:pPr marL="343080" indent="-34308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Symbol" charset="2"/>
              <a:buChar char=""/>
            </a:pPr>
            <a:r>
              <a:rPr lang="ru-RU" sz="3200" b="0" strike="noStrike" spc="-1">
                <a:solidFill>
                  <a:srgbClr val="000000"/>
                </a:solidFill>
                <a:latin typeface="Arial"/>
              </a:rPr>
              <a:t>Образец текста</a:t>
            </a:r>
          </a:p>
          <a:p>
            <a:pPr marL="743040" lvl="1" indent="-285840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Symbol" charset="2"/>
              <a:buChar char=""/>
            </a:pPr>
            <a:r>
              <a:rPr lang="ru-RU" sz="2800" b="0" strike="noStrike" spc="-1">
                <a:solidFill>
                  <a:srgbClr val="000000"/>
                </a:solidFill>
                <a:latin typeface="Arial"/>
              </a:rPr>
              <a:t>Второй уровень</a:t>
            </a:r>
          </a:p>
          <a:p>
            <a:pPr marL="1143000" lvl="2" indent="-22860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Symbol" charset="2"/>
              <a:buChar char=""/>
            </a:pPr>
            <a:r>
              <a:rPr lang="ru-RU" sz="2400" b="0" strike="noStrike" spc="-1">
                <a:solidFill>
                  <a:srgbClr val="000000"/>
                </a:solidFill>
                <a:latin typeface="Arial"/>
              </a:rPr>
              <a:t>Третий уровень</a:t>
            </a:r>
          </a:p>
          <a:p>
            <a:pPr marL="1600200" lvl="3" indent="-22860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Symbol" charset="2"/>
              <a:buChar char=""/>
            </a:pPr>
            <a:r>
              <a:rPr lang="ru-RU" sz="2000" b="0" strike="noStrike" spc="-1">
                <a:solidFill>
                  <a:srgbClr val="000000"/>
                </a:solidFill>
                <a:latin typeface="Arial"/>
              </a:rPr>
              <a:t>Четвертый уровень</a:t>
            </a:r>
          </a:p>
          <a:p>
            <a:pPr marL="2057400" lvl="4" indent="-22860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StarSymbol"/>
              <a:buChar char="»"/>
            </a:pPr>
            <a:r>
              <a:rPr lang="ru-RU" sz="2000" b="0" strike="noStrike" spc="-1">
                <a:solidFill>
                  <a:srgbClr val="000000"/>
                </a:solidFill>
                <a:latin typeface="Arial"/>
              </a:rPr>
              <a:t>Пятый уровень</a:t>
            </a:r>
          </a:p>
        </p:txBody>
      </p:sp>
      <p:sp>
        <p:nvSpPr>
          <p:cNvPr id="43" name="PlaceHolder 3"/>
          <p:cNvSpPr>
            <a:spLocks noGrp="1"/>
          </p:cNvSpPr>
          <p:nvPr>
            <p:ph type="dt" idx="4"/>
          </p:nvPr>
        </p:nvSpPr>
        <p:spPr>
          <a:xfrm>
            <a:off x="457200" y="6245280"/>
            <a:ext cx="2133360" cy="475920"/>
          </a:xfrm>
          <a:prstGeom prst="rect">
            <a:avLst/>
          </a:prstGeom>
          <a:noFill/>
          <a:ln w="9360">
            <a:noFill/>
          </a:ln>
        </p:spPr>
        <p:txBody>
          <a:bodyPr numCol="1" spcCol="0" anchor="t">
            <a:noAutofit/>
          </a:bodyPr>
          <a:lstStyle>
            <a:lvl1pPr indent="0">
              <a:buNone/>
              <a:defRPr lang="ru-RU" sz="1400" b="0" strike="noStrike" spc="-1">
                <a:solidFill>
                  <a:srgbClr val="000000"/>
                </a:solidFill>
                <a:latin typeface="Tempora LGC Uni"/>
              </a:defRPr>
            </a:lvl1pPr>
          </a:lstStyle>
          <a:p>
            <a:pPr indent="0">
              <a:buNone/>
            </a:pPr>
            <a:r>
              <a:rPr lang="ru-RU" sz="1400" b="0" strike="noStrike" spc="-1">
                <a:solidFill>
                  <a:srgbClr val="000000"/>
                </a:solidFill>
                <a:latin typeface="Tempora LGC Uni"/>
              </a:rPr>
              <a:t>&lt;дата/время&gt;</a:t>
            </a:r>
          </a:p>
        </p:txBody>
      </p:sp>
      <p:sp>
        <p:nvSpPr>
          <p:cNvPr id="44" name="PlaceHolder 4"/>
          <p:cNvSpPr>
            <a:spLocks noGrp="1"/>
          </p:cNvSpPr>
          <p:nvPr>
            <p:ph type="ftr" idx="5"/>
          </p:nvPr>
        </p:nvSpPr>
        <p:spPr>
          <a:xfrm>
            <a:off x="3124080" y="6245280"/>
            <a:ext cx="2895120" cy="475920"/>
          </a:xfrm>
          <a:prstGeom prst="rect">
            <a:avLst/>
          </a:prstGeom>
          <a:noFill/>
          <a:ln w="9360">
            <a:noFill/>
          </a:ln>
        </p:spPr>
        <p:txBody>
          <a:bodyPr numCol="1" spcCol="0" anchor="t">
            <a:noAutofit/>
          </a:bodyPr>
          <a:lstStyle>
            <a:lvl1pPr indent="0" algn="ctr">
              <a:buNone/>
              <a:defRPr lang="ru-RU" sz="1400" b="0" strike="noStrike" spc="-1">
                <a:solidFill>
                  <a:srgbClr val="000000"/>
                </a:solidFill>
                <a:latin typeface="Tempora LGC Uni"/>
              </a:defRPr>
            </a:lvl1pPr>
          </a:lstStyle>
          <a:p>
            <a:pPr indent="0" algn="ctr">
              <a:buNone/>
            </a:pPr>
            <a:r>
              <a:rPr lang="ru-RU" sz="1400" b="0" strike="noStrike" spc="-1">
                <a:solidFill>
                  <a:srgbClr val="000000"/>
                </a:solidFill>
                <a:latin typeface="Tempora LGC Uni"/>
              </a:rPr>
              <a:t>&lt;нижний колонтитул&gt;</a:t>
            </a:r>
          </a:p>
        </p:txBody>
      </p:sp>
      <p:sp>
        <p:nvSpPr>
          <p:cNvPr id="45" name="PlaceHolder 5"/>
          <p:cNvSpPr>
            <a:spLocks noGrp="1"/>
          </p:cNvSpPr>
          <p:nvPr>
            <p:ph type="sldNum" idx="6"/>
          </p:nvPr>
        </p:nvSpPr>
        <p:spPr>
          <a:xfrm>
            <a:off x="6553080" y="6245280"/>
            <a:ext cx="2133360" cy="475920"/>
          </a:xfrm>
          <a:prstGeom prst="rect">
            <a:avLst/>
          </a:prstGeom>
          <a:noFill/>
          <a:ln w="9360">
            <a:noFill/>
          </a:ln>
        </p:spPr>
        <p:txBody>
          <a:bodyPr numCol="1" spcCol="0" anchor="t">
            <a:noAutofit/>
          </a:bodyPr>
          <a:lstStyle>
            <a:lvl1pPr indent="0" algn="r">
              <a:lnSpc>
                <a:spcPct val="100000"/>
              </a:lnSpc>
              <a:buNone/>
              <a:defRPr lang="ru-RU" sz="1400" b="0" strike="noStrike" spc="-1">
                <a:solidFill>
                  <a:srgbClr val="000000"/>
                </a:solidFill>
                <a:latin typeface="Arial"/>
              </a:defRPr>
            </a:lvl1pPr>
          </a:lstStyle>
          <a:p>
            <a:pPr indent="0" algn="r">
              <a:lnSpc>
                <a:spcPct val="100000"/>
              </a:lnSpc>
              <a:buNone/>
            </a:pPr>
            <a:fld id="{979FAC8E-8EF9-471E-84CD-E431824E709A}" type="slidenum">
              <a:rPr lang="ru-RU" sz="1400" b="0" strike="noStrike" spc="-1">
                <a:solidFill>
                  <a:srgbClr val="000000"/>
                </a:solidFill>
                <a:latin typeface="Arial"/>
              </a:rPr>
              <a:t>‹#›</a:t>
            </a:fld>
            <a:endParaRPr lang="ru-RU" sz="1400" b="0" strike="noStrike" spc="-1">
              <a:solidFill>
                <a:srgbClr val="000000"/>
              </a:solidFill>
              <a:latin typeface="Tempora LGC Uni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Relationship Id="rId4" Type="http://schemas.openxmlformats.org/officeDocument/2006/relationships/chart" Target="../charts/char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Relationship Id="rId5" Type="http://schemas.openxmlformats.org/officeDocument/2006/relationships/chart" Target="../charts/chart3.xml"/><Relationship Id="rId4" Type="http://schemas.openxmlformats.org/officeDocument/2006/relationships/chart" Target="../charts/char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Relationship Id="rId4" Type="http://schemas.openxmlformats.org/officeDocument/2006/relationships/chart" Target="../charts/char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Relationship Id="rId4" Type="http://schemas.openxmlformats.org/officeDocument/2006/relationships/chart" Target="../charts/chart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Rectangle 2"/>
          <p:cNvSpPr/>
          <p:nvPr/>
        </p:nvSpPr>
        <p:spPr>
          <a:xfrm>
            <a:off x="0" y="1987560"/>
            <a:ext cx="9143640" cy="2628720"/>
          </a:xfrm>
          <a:prstGeom prst="rect">
            <a:avLst/>
          </a:prstGeom>
          <a:noFill/>
          <a:ln w="9525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2160" tIns="46080" rIns="92160" bIns="46080" anchor="ctr">
            <a:noAutofit/>
          </a:bodyPr>
          <a:lstStyle/>
          <a:p>
            <a:pPr algn="ctr">
              <a:lnSpc>
                <a:spcPct val="100000"/>
              </a:lnSpc>
            </a:pPr>
            <a:endParaRPr lang="ru-RU" sz="1800" b="0" strike="noStrike" spc="-1" dirty="0">
              <a:solidFill>
                <a:srgbClr val="000000"/>
              </a:solidFill>
              <a:latin typeface="Open Sans"/>
            </a:endParaRPr>
          </a:p>
          <a:p>
            <a:pPr algn="ctr">
              <a:lnSpc>
                <a:spcPct val="100000"/>
              </a:lnSpc>
            </a:pPr>
            <a:endParaRPr lang="ru-RU" sz="1800" b="0" strike="noStrike" spc="-1" dirty="0">
              <a:solidFill>
                <a:srgbClr val="000000"/>
              </a:solidFill>
              <a:latin typeface="Open Sans"/>
            </a:endParaRPr>
          </a:p>
          <a:p>
            <a:pPr algn="ctr">
              <a:lnSpc>
                <a:spcPct val="100000"/>
              </a:lnSpc>
            </a:pPr>
            <a:endParaRPr lang="ru-RU" sz="1800" b="0" strike="noStrike" spc="-1" dirty="0">
              <a:solidFill>
                <a:srgbClr val="000000"/>
              </a:solidFill>
              <a:latin typeface="Open Sans"/>
            </a:endParaRPr>
          </a:p>
          <a:p>
            <a:pPr algn="ctr">
              <a:lnSpc>
                <a:spcPct val="100000"/>
              </a:lnSpc>
            </a:pPr>
            <a:r>
              <a:rPr lang="ru-RU" sz="1800" b="1" strike="noStrike" cap="all" spc="-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показатели надзорной деятельности отдела общего промышленного надзора по Тверской области</a:t>
            </a:r>
          </a:p>
          <a:p>
            <a:pPr algn="ctr">
              <a:lnSpc>
                <a:spcPct val="100000"/>
              </a:lnSpc>
            </a:pPr>
            <a:r>
              <a:rPr lang="ru-RU" sz="1800" b="1" strike="noStrike" cap="all" spc="-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итогам первого </a:t>
            </a:r>
            <a:r>
              <a:rPr lang="en-US" b="1" cap="all" spc="-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cap="all" spc="-1" dirty="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полугодия</a:t>
            </a:r>
            <a:r>
              <a:rPr lang="ru-RU" sz="1800" b="1" strike="noStrike" cap="all" spc="-1" dirty="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2025 </a:t>
            </a:r>
            <a:r>
              <a:rPr lang="ru-RU" sz="1800" b="1" strike="noStrike" cap="all" spc="-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года</a:t>
            </a:r>
            <a:endParaRPr lang="ru-RU" sz="1800" b="0" strike="noStrike" spc="-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00000"/>
              </a:lnSpc>
            </a:pPr>
            <a:endParaRPr lang="ru-RU" sz="1800" b="0" strike="noStrike" spc="-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90000"/>
              </a:lnSpc>
            </a:pPr>
            <a:r>
              <a:rPr lang="ru-RU" sz="2000" b="1" strike="noStrike" spc="-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Доклад начальника отдела общего промышленного надзора по Тверской области Центрального управления Ростехнадзора</a:t>
            </a:r>
            <a:endParaRPr lang="ru-RU" sz="2000" b="0" strike="noStrike" spc="-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90000"/>
              </a:lnSpc>
            </a:pPr>
            <a:endParaRPr lang="ru-RU" sz="2000" b="1" strike="noStrike" spc="-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90000"/>
              </a:lnSpc>
            </a:pPr>
            <a:r>
              <a:rPr lang="ru-RU" sz="2000" b="1" strike="noStrike" spc="-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Сидоровой Марины Романовны</a:t>
            </a:r>
            <a:endParaRPr lang="ru-RU" sz="2000" b="0" strike="noStrike" spc="-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9" name="Rectangle 3"/>
          <p:cNvSpPr/>
          <p:nvPr/>
        </p:nvSpPr>
        <p:spPr>
          <a:xfrm>
            <a:off x="0" y="5029200"/>
            <a:ext cx="9143640" cy="685440"/>
          </a:xfrm>
          <a:prstGeom prst="rect">
            <a:avLst/>
          </a:prstGeom>
          <a:noFill/>
          <a:ln w="9525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2160" tIns="46080" rIns="92160" bIns="46080" anchor="t">
            <a:noAutofit/>
          </a:bodyPr>
          <a:lstStyle/>
          <a:p>
            <a:pPr algn="ctr">
              <a:lnSpc>
                <a:spcPct val="90000"/>
              </a:lnSpc>
            </a:pPr>
            <a:endParaRPr lang="ru-RU" sz="2000" b="1" strike="noStrike" spc="-1">
              <a:solidFill>
                <a:srgbClr val="4040B2"/>
              </a:solidFill>
              <a:latin typeface="Calibri"/>
            </a:endParaRPr>
          </a:p>
        </p:txBody>
      </p:sp>
      <p:sp>
        <p:nvSpPr>
          <p:cNvPr id="90" name="Text Box 4"/>
          <p:cNvSpPr/>
          <p:nvPr/>
        </p:nvSpPr>
        <p:spPr>
          <a:xfrm>
            <a:off x="304920" y="6137640"/>
            <a:ext cx="8534160" cy="398655"/>
          </a:xfrm>
          <a:prstGeom prst="rect">
            <a:avLst/>
          </a:prstGeom>
          <a:noFill/>
          <a:ln w="9525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2000" b="1" spc="-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25</a:t>
            </a:r>
            <a:r>
              <a:rPr lang="ru-RU" sz="2000" b="1" strike="noStrike" spc="-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сентября 2025 </a:t>
            </a:r>
            <a:r>
              <a:rPr lang="ru-RU" sz="2000" b="1" strike="noStrike" spc="-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г.</a:t>
            </a:r>
            <a:endParaRPr lang="ru-RU" sz="2000" b="0" strike="noStrike" spc="-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91" name="Group 36"/>
          <p:cNvGrpSpPr/>
          <p:nvPr/>
        </p:nvGrpSpPr>
        <p:grpSpPr>
          <a:xfrm>
            <a:off x="0" y="127080"/>
            <a:ext cx="9143640" cy="1611000"/>
            <a:chOff x="0" y="127080"/>
            <a:chExt cx="9143640" cy="1611000"/>
          </a:xfrm>
        </p:grpSpPr>
        <p:sp>
          <p:nvSpPr>
            <p:cNvPr id="92" name="Rectangle 37"/>
            <p:cNvSpPr/>
            <p:nvPr/>
          </p:nvSpPr>
          <p:spPr>
            <a:xfrm>
              <a:off x="0" y="1074600"/>
              <a:ext cx="9143640" cy="93240"/>
            </a:xfrm>
            <a:prstGeom prst="rect">
              <a:avLst/>
            </a:prstGeom>
            <a:gradFill rotWithShape="0">
              <a:gsLst>
                <a:gs pos="0">
                  <a:srgbClr val="003366"/>
                </a:gs>
                <a:gs pos="100000">
                  <a:srgbClr val="0000CC"/>
                </a:gs>
              </a:gsLst>
              <a:lin ang="0"/>
            </a:gra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pPr>
                <a:lnSpc>
                  <a:spcPct val="100000"/>
                </a:lnSpc>
              </a:pPr>
              <a:endParaRPr lang="ru-RU" sz="1400" b="1" strike="noStrike" spc="-1">
                <a:solidFill>
                  <a:srgbClr val="000000"/>
                </a:solidFill>
                <a:latin typeface="Calibri"/>
              </a:endParaRPr>
            </a:p>
          </p:txBody>
        </p:sp>
        <p:sp>
          <p:nvSpPr>
            <p:cNvPr id="93" name="Rectangle 38"/>
            <p:cNvSpPr/>
            <p:nvPr/>
          </p:nvSpPr>
          <p:spPr>
            <a:xfrm>
              <a:off x="0" y="1252440"/>
              <a:ext cx="9143640" cy="263160"/>
            </a:xfrm>
            <a:prstGeom prst="rect">
              <a:avLst/>
            </a:prstGeom>
            <a:gradFill rotWithShape="0">
              <a:gsLst>
                <a:gs pos="0">
                  <a:srgbClr val="003366"/>
                </a:gs>
                <a:gs pos="100000">
                  <a:srgbClr val="0000CC"/>
                </a:gs>
              </a:gsLst>
              <a:lin ang="0"/>
            </a:gradFill>
            <a:ln w="9525">
              <a:noFill/>
            </a:ln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pPr>
                <a:lnSpc>
                  <a:spcPct val="100000"/>
                </a:lnSpc>
              </a:pPr>
              <a:endParaRPr lang="ru-RU" sz="1400" b="1" strike="noStrike" spc="-1">
                <a:solidFill>
                  <a:srgbClr val="000000"/>
                </a:solidFill>
                <a:latin typeface="Calibri"/>
              </a:endParaRPr>
            </a:p>
          </p:txBody>
        </p:sp>
        <p:sp>
          <p:nvSpPr>
            <p:cNvPr id="94" name="Rectangle 39"/>
            <p:cNvSpPr/>
            <p:nvPr/>
          </p:nvSpPr>
          <p:spPr>
            <a:xfrm>
              <a:off x="0" y="1162080"/>
              <a:ext cx="9143640" cy="128160"/>
            </a:xfrm>
            <a:prstGeom prst="rect">
              <a:avLst/>
            </a:prstGeom>
            <a:solidFill>
              <a:srgbClr val="993300"/>
            </a:solidFill>
            <a:ln w="9525">
              <a:noFill/>
            </a:ln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pPr>
                <a:lnSpc>
                  <a:spcPct val="100000"/>
                </a:lnSpc>
              </a:pPr>
              <a:endParaRPr lang="ru-RU" sz="1400" b="1" strike="noStrike" spc="-1">
                <a:solidFill>
                  <a:srgbClr val="000000"/>
                </a:solidFill>
                <a:latin typeface="Calibri"/>
              </a:endParaRPr>
            </a:p>
          </p:txBody>
        </p:sp>
        <p:sp>
          <p:nvSpPr>
            <p:cNvPr id="95" name="Text Box 40"/>
            <p:cNvSpPr/>
            <p:nvPr/>
          </p:nvSpPr>
          <p:spPr>
            <a:xfrm>
              <a:off x="519120" y="127080"/>
              <a:ext cx="8319600" cy="857160"/>
            </a:xfrm>
            <a:prstGeom prst="rect">
              <a:avLst/>
            </a:prstGeom>
            <a:noFill/>
            <a:ln w="9525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spAutoFit/>
            </a:bodyPr>
            <a:lstStyle/>
            <a:p>
              <a:pPr algn="ctr">
                <a:lnSpc>
                  <a:spcPct val="90000"/>
                </a:lnSpc>
              </a:pPr>
              <a:endParaRPr lang="ru-RU" sz="1800" b="0" strike="noStrike" spc="-1" dirty="0">
                <a:solidFill>
                  <a:srgbClr val="000000"/>
                </a:solidFill>
                <a:latin typeface="Open Sans"/>
              </a:endParaRPr>
            </a:p>
            <a:p>
              <a:pPr algn="ctr">
                <a:lnSpc>
                  <a:spcPct val="90000"/>
                </a:lnSpc>
              </a:pPr>
              <a:r>
                <a:rPr lang="ru-RU" sz="1800" b="1" strike="noStrike" spc="-1" dirty="0">
                  <a:solidFill>
                    <a:srgbClr val="4040B2"/>
                  </a:solidFill>
                  <a:latin typeface="Calibri"/>
                </a:rPr>
                <a:t>Центральное управление Федеральной службы по экологическому, </a:t>
              </a:r>
              <a:endParaRPr lang="ru-RU" sz="1800" b="0" strike="noStrike" spc="-1" dirty="0">
                <a:solidFill>
                  <a:srgbClr val="000000"/>
                </a:solidFill>
                <a:latin typeface="Open Sans"/>
              </a:endParaRPr>
            </a:p>
            <a:p>
              <a:pPr algn="ctr">
                <a:lnSpc>
                  <a:spcPct val="90000"/>
                </a:lnSpc>
              </a:pPr>
              <a:r>
                <a:rPr lang="ru-RU" sz="1800" b="1" strike="noStrike" spc="-1" dirty="0">
                  <a:solidFill>
                    <a:srgbClr val="4040B2"/>
                  </a:solidFill>
                  <a:latin typeface="Calibri"/>
                </a:rPr>
                <a:t>технологическому и атомному надзору</a:t>
              </a:r>
              <a:endParaRPr lang="ru-RU" sz="1800" b="0" strike="noStrike" spc="-1" dirty="0">
                <a:solidFill>
                  <a:srgbClr val="000000"/>
                </a:solidFill>
                <a:latin typeface="Open Sans"/>
              </a:endParaRPr>
            </a:p>
          </p:txBody>
        </p:sp>
        <p:pic>
          <p:nvPicPr>
            <p:cNvPr id="96" name="Picture 41" descr="fsetan_emblema2007"/>
            <p:cNvPicPr/>
            <p:nvPr/>
          </p:nvPicPr>
          <p:blipFill>
            <a:blip r:embed="rId2"/>
            <a:stretch/>
          </p:blipFill>
          <p:spPr>
            <a:xfrm>
              <a:off x="324000" y="549360"/>
              <a:ext cx="1056960" cy="1188720"/>
            </a:xfrm>
            <a:prstGeom prst="rect">
              <a:avLst/>
            </a:prstGeom>
            <a:ln w="0">
              <a:noFill/>
            </a:ln>
          </p:spPr>
        </p:pic>
      </p:grpSp>
      <p:sp>
        <p:nvSpPr>
          <p:cNvPr id="97" name="Line 2"/>
          <p:cNvSpPr/>
          <p:nvPr/>
        </p:nvSpPr>
        <p:spPr>
          <a:xfrm>
            <a:off x="428400" y="5121000"/>
            <a:ext cx="8501040" cy="360"/>
          </a:xfrm>
          <a:prstGeom prst="line">
            <a:avLst/>
          </a:prstGeom>
          <a:ln w="38100">
            <a:solidFill>
              <a:srgbClr val="C0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-44640" rIns="90000" bIns="-44640" anchor="ctr" anchorCtr="1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8" name="Line 2"/>
          <p:cNvSpPr/>
          <p:nvPr/>
        </p:nvSpPr>
        <p:spPr>
          <a:xfrm>
            <a:off x="0" y="-987120"/>
            <a:ext cx="9144000" cy="360"/>
          </a:xfrm>
          <a:prstGeom prst="line">
            <a:avLst/>
          </a:prstGeom>
          <a:ln w="38100">
            <a:solidFill>
              <a:srgbClr val="C0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-44640" rIns="90000" bIns="-44640" anchor="ctr" anchorCtr="1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" name="PlaceHolder 1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002B96C0-6FF7-40F3-8CC0-FEA6CDCB670B}" type="slidenum">
              <a:t>1</a:t>
            </a:fld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PlaceHolder 1"/>
          <p:cNvSpPr>
            <a:spLocks noGrp="1"/>
          </p:cNvSpPr>
          <p:nvPr>
            <p:ph type="sldNum" idx="4294967295"/>
          </p:nvPr>
        </p:nvSpPr>
        <p:spPr>
          <a:xfrm>
            <a:off x="7010280" y="6381720"/>
            <a:ext cx="1953720" cy="475920"/>
          </a:xfrm>
          <a:prstGeom prst="rect">
            <a:avLst/>
          </a:prstGeom>
          <a:noFill/>
          <a:ln w="9360">
            <a:noFill/>
          </a:ln>
        </p:spPr>
        <p:txBody>
          <a:bodyPr numCol="1" spcCol="0" anchor="t">
            <a:noAutofit/>
          </a:bodyPr>
          <a:lstStyle>
            <a:lvl1pPr indent="0" algn="r">
              <a:lnSpc>
                <a:spcPct val="100000"/>
              </a:lnSpc>
              <a:buNone/>
              <a:defRPr lang="ru-RU" sz="1600" b="0" strike="noStrike" spc="-1">
                <a:solidFill>
                  <a:srgbClr val="000000"/>
                </a:solidFill>
                <a:latin typeface="Arial"/>
              </a:defRPr>
            </a:lvl1pPr>
          </a:lstStyle>
          <a:p>
            <a:pPr indent="0" algn="r">
              <a:lnSpc>
                <a:spcPct val="100000"/>
              </a:lnSpc>
              <a:buNone/>
            </a:pPr>
            <a:fld id="{26345500-5FFB-4685-8763-AA8D6F9A8691}" type="slidenum">
              <a:rPr lang="ru-RU" sz="1600" b="0" strike="noStrike" spc="-1">
                <a:solidFill>
                  <a:srgbClr val="000000"/>
                </a:solidFill>
                <a:latin typeface="Arial"/>
              </a:rPr>
              <a:t>10</a:t>
            </a:fld>
            <a:endParaRPr lang="ru-RU" sz="1600" b="0" strike="noStrike" spc="-1">
              <a:solidFill>
                <a:srgbClr val="000000"/>
              </a:solidFill>
              <a:latin typeface="Tempora LGC Uni"/>
            </a:endParaRPr>
          </a:p>
        </p:txBody>
      </p:sp>
      <p:sp>
        <p:nvSpPr>
          <p:cNvPr id="216" name="Line 2"/>
          <p:cNvSpPr/>
          <p:nvPr/>
        </p:nvSpPr>
        <p:spPr>
          <a:xfrm>
            <a:off x="0" y="836640"/>
            <a:ext cx="9144000" cy="360"/>
          </a:xfrm>
          <a:prstGeom prst="line">
            <a:avLst/>
          </a:prstGeom>
          <a:ln w="38100">
            <a:solidFill>
              <a:srgbClr val="C0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-44640" rIns="90000" bIns="-44640" anchor="ctr" anchorCtr="1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pic>
        <p:nvPicPr>
          <p:cNvPr id="217" name="Рисунок 23"/>
          <p:cNvPicPr/>
          <p:nvPr/>
        </p:nvPicPr>
        <p:blipFill>
          <a:blip r:embed="rId3"/>
          <a:stretch/>
        </p:blipFill>
        <p:spPr>
          <a:xfrm>
            <a:off x="161640" y="272160"/>
            <a:ext cx="464760" cy="490320"/>
          </a:xfrm>
          <a:prstGeom prst="rect">
            <a:avLst/>
          </a:prstGeom>
          <a:ln w="0">
            <a:noFill/>
          </a:ln>
        </p:spPr>
      </p:pic>
      <p:sp>
        <p:nvSpPr>
          <p:cNvPr id="218" name="PlaceHolder 2"/>
          <p:cNvSpPr>
            <a:spLocks noGrp="1"/>
          </p:cNvSpPr>
          <p:nvPr>
            <p:ph type="title" idx="4294967295"/>
          </p:nvPr>
        </p:nvSpPr>
        <p:spPr>
          <a:xfrm>
            <a:off x="713520" y="216720"/>
            <a:ext cx="7772040" cy="549000"/>
          </a:xfrm>
          <a:prstGeom prst="rect">
            <a:avLst/>
          </a:prstGeom>
          <a:noFill/>
          <a:ln w="0">
            <a:noFill/>
          </a:ln>
        </p:spPr>
        <p:txBody>
          <a:bodyPr numCol="1" spcCol="0" anchor="ctr">
            <a:noAutofit/>
          </a:bodyPr>
          <a:lstStyle/>
          <a:p>
            <a:pPr indent="0" algn="ctr">
              <a:lnSpc>
                <a:spcPct val="90000"/>
              </a:lnSpc>
              <a:buNone/>
            </a:pPr>
            <a:r>
              <a:rPr lang="ru-RU" sz="1600" b="1" strike="noStrike" spc="-1">
                <a:solidFill>
                  <a:srgbClr val="4040B2"/>
                </a:solidFill>
                <a:latin typeface="Calibri"/>
              </a:rPr>
              <a:t>Центральное Управление Федеральной службы по экологическому, </a:t>
            </a:r>
            <a:r>
              <a:rPr sz="1600"/>
              <a:t/>
            </a:r>
            <a:br>
              <a:rPr sz="1600"/>
            </a:br>
            <a:r>
              <a:rPr lang="ru-RU" sz="1600" b="1" strike="noStrike" spc="-1">
                <a:solidFill>
                  <a:srgbClr val="4040B2"/>
                </a:solidFill>
                <a:latin typeface="Calibri"/>
              </a:rPr>
              <a:t>технологическому и атомному надзору</a:t>
            </a:r>
            <a:endParaRPr lang="ru-RU" sz="16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9" name="Скругленный прямоугольник 1"/>
          <p:cNvSpPr>
            <a:spLocks noChangeArrowheads="1"/>
          </p:cNvSpPr>
          <p:nvPr/>
        </p:nvSpPr>
        <p:spPr bwMode="auto">
          <a:xfrm>
            <a:off x="323528" y="908720"/>
            <a:ext cx="8496944" cy="720626"/>
          </a:xfrm>
          <a:prstGeom prst="roundRect">
            <a:avLst>
              <a:gd name="adj" fmla="val 16667"/>
            </a:avLst>
          </a:prstGeom>
          <a:noFill/>
          <a:ln w="9525" cap="sq" algn="ctr">
            <a:noFill/>
            <a:round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sz="1600" b="1" dirty="0">
                <a:solidFill>
                  <a:schemeClr val="accent2">
                    <a:lumMod val="50000"/>
                  </a:schemeClr>
                </a:solidFill>
              </a:rPr>
              <a:t>В результате проведенного анализа, основными проблемами</a:t>
            </a:r>
          </a:p>
          <a:p>
            <a:pPr algn="ctr" eaLnBrk="1" hangingPunct="1"/>
            <a:r>
              <a:rPr lang="ru-RU" sz="1600" b="1" dirty="0">
                <a:solidFill>
                  <a:schemeClr val="accent2">
                    <a:lumMod val="50000"/>
                  </a:schemeClr>
                </a:solidFill>
              </a:rPr>
              <a:t>в деятельности эксплуатирующих организаций, связанными с обеспечением промышленной безопасности опасных производственных объектов, являются:</a:t>
            </a:r>
          </a:p>
        </p:txBody>
      </p:sp>
      <p:sp>
        <p:nvSpPr>
          <p:cNvPr id="10" name="TextBox 2"/>
          <p:cNvSpPr txBox="1"/>
          <p:nvPr/>
        </p:nvSpPr>
        <p:spPr>
          <a:xfrm>
            <a:off x="727379" y="1859339"/>
            <a:ext cx="7885397" cy="280076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285750" lvl="0" indent="-285750" algn="just">
              <a:buFont typeface="Wingdings" panose="05000000000000000000" pitchFamily="2" charset="2"/>
              <a:buChar char="Ø"/>
            </a:pPr>
            <a:r>
              <a:rPr lang="ru-RU" sz="1600" dirty="0">
                <a:solidFill>
                  <a:schemeClr val="accent2">
                    <a:lumMod val="50000"/>
                  </a:schemeClr>
                </a:solidFill>
              </a:rPr>
              <a:t>физический износ зданий и сооружений, технических устройств                                           и оборудования, в связи с истекшими сроками эксплуатации;</a:t>
            </a:r>
            <a:endParaRPr lang="ru-RU" sz="1600" dirty="0"/>
          </a:p>
          <a:p>
            <a:pPr lvl="0" algn="just"/>
            <a:endParaRPr lang="ru-RU" sz="1600" dirty="0">
              <a:solidFill>
                <a:schemeClr val="accent2">
                  <a:lumMod val="50000"/>
                </a:schemeClr>
              </a:solidFill>
            </a:endParaRPr>
          </a:p>
          <a:p>
            <a:pPr marL="285750" lvl="0" indent="-285750" algn="just">
              <a:buFont typeface="Wingdings" panose="05000000000000000000" pitchFamily="2" charset="2"/>
              <a:buChar char="Ø"/>
            </a:pPr>
            <a:r>
              <a:rPr lang="ru-RU" sz="1600" dirty="0">
                <a:solidFill>
                  <a:schemeClr val="accent2">
                    <a:lumMod val="50000"/>
                  </a:schemeClr>
                </a:solidFill>
              </a:rPr>
              <a:t>несовершенством систем защиты, блокировок и сигнализации технологического оборудования;</a:t>
            </a:r>
          </a:p>
          <a:p>
            <a:pPr marL="285750" lvl="0" indent="-285750" algn="just">
              <a:buFont typeface="Wingdings" panose="05000000000000000000" pitchFamily="2" charset="2"/>
              <a:buChar char="Ø"/>
            </a:pPr>
            <a:endParaRPr lang="ru-RU" sz="1600" dirty="0">
              <a:solidFill>
                <a:schemeClr val="accent2">
                  <a:lumMod val="50000"/>
                </a:schemeClr>
              </a:solidFill>
            </a:endParaRPr>
          </a:p>
          <a:p>
            <a:pPr marL="285750" lvl="0" indent="-285750" algn="just">
              <a:buFont typeface="Wingdings" panose="05000000000000000000" pitchFamily="2" charset="2"/>
              <a:buChar char="Ø"/>
            </a:pPr>
            <a:r>
              <a:rPr lang="ru-RU" sz="1600" dirty="0">
                <a:solidFill>
                  <a:schemeClr val="accent2">
                    <a:lumMod val="50000"/>
                  </a:schemeClr>
                </a:solidFill>
              </a:rPr>
              <a:t>невыполнение на предприятиях планов приведения опасных производственных объектов в соответствие с требованиями промышленной безопасности;</a:t>
            </a:r>
          </a:p>
          <a:p>
            <a:pPr marL="285750" lvl="0" indent="-285750">
              <a:buFont typeface="Wingdings" panose="05000000000000000000" pitchFamily="2" charset="2"/>
              <a:buChar char="Ø"/>
            </a:pPr>
            <a:endParaRPr lang="ru-RU" sz="1600" dirty="0">
              <a:solidFill>
                <a:schemeClr val="accent2">
                  <a:lumMod val="50000"/>
                </a:schemeClr>
              </a:solidFill>
            </a:endParaRPr>
          </a:p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ru-RU" sz="1600" dirty="0">
                <a:solidFill>
                  <a:schemeClr val="accent2">
                    <a:lumMod val="50000"/>
                  </a:schemeClr>
                </a:solidFill>
              </a:rPr>
              <a:t>экономические причины.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3432260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5" name="Rectangle 2"/>
          <p:cNvSpPr/>
          <p:nvPr/>
        </p:nvSpPr>
        <p:spPr>
          <a:xfrm>
            <a:off x="0" y="1987560"/>
            <a:ext cx="9143640" cy="2628720"/>
          </a:xfrm>
          <a:prstGeom prst="rect">
            <a:avLst/>
          </a:prstGeom>
          <a:noFill/>
          <a:ln w="9525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2160" tIns="46080" rIns="92160" bIns="46080" anchor="ctr">
            <a:noAutofit/>
          </a:bodyPr>
          <a:lstStyle/>
          <a:p>
            <a:pPr algn="ctr">
              <a:lnSpc>
                <a:spcPct val="100000"/>
              </a:lnSpc>
            </a:pPr>
            <a:endParaRPr lang="ru-RU" sz="1800" b="0" strike="noStrike" spc="-1" dirty="0">
              <a:solidFill>
                <a:srgbClr val="000000"/>
              </a:solidFill>
              <a:latin typeface="Open Sans"/>
            </a:endParaRPr>
          </a:p>
          <a:p>
            <a:pPr algn="ctr">
              <a:lnSpc>
                <a:spcPct val="100000"/>
              </a:lnSpc>
            </a:pPr>
            <a:r>
              <a:rPr lang="ru-RU" sz="3600" b="0" strike="noStrike" spc="-1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Благодарю за внимание!</a:t>
            </a:r>
            <a:endParaRPr lang="ru-RU" sz="3600" b="0" strike="noStrike" spc="-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00000"/>
              </a:lnSpc>
            </a:pPr>
            <a:endParaRPr lang="ru-RU" sz="2400" b="0" strike="noStrike" spc="-1" dirty="0">
              <a:solidFill>
                <a:srgbClr val="000000"/>
              </a:solidFill>
              <a:latin typeface="Open Sans"/>
            </a:endParaRPr>
          </a:p>
        </p:txBody>
      </p:sp>
      <p:sp>
        <p:nvSpPr>
          <p:cNvPr id="476" name="Rectangle 3"/>
          <p:cNvSpPr/>
          <p:nvPr/>
        </p:nvSpPr>
        <p:spPr>
          <a:xfrm>
            <a:off x="0" y="5029200"/>
            <a:ext cx="9143640" cy="685440"/>
          </a:xfrm>
          <a:prstGeom prst="rect">
            <a:avLst/>
          </a:prstGeom>
          <a:noFill/>
          <a:ln w="9525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2160" tIns="46080" rIns="92160" bIns="46080" anchor="t">
            <a:noAutofit/>
          </a:bodyPr>
          <a:lstStyle/>
          <a:p>
            <a:pPr algn="ctr">
              <a:lnSpc>
                <a:spcPct val="90000"/>
              </a:lnSpc>
            </a:pPr>
            <a:endParaRPr lang="ru-RU" sz="2000" b="1" strike="noStrike" spc="-1">
              <a:solidFill>
                <a:srgbClr val="4040B2"/>
              </a:solidFill>
              <a:latin typeface="Calibri"/>
            </a:endParaRPr>
          </a:p>
        </p:txBody>
      </p:sp>
      <p:grpSp>
        <p:nvGrpSpPr>
          <p:cNvPr id="477" name="Group 36"/>
          <p:cNvGrpSpPr/>
          <p:nvPr/>
        </p:nvGrpSpPr>
        <p:grpSpPr>
          <a:xfrm>
            <a:off x="0" y="152280"/>
            <a:ext cx="9143640" cy="1620720"/>
            <a:chOff x="0" y="152280"/>
            <a:chExt cx="9143640" cy="1620720"/>
          </a:xfrm>
        </p:grpSpPr>
        <p:sp>
          <p:nvSpPr>
            <p:cNvPr id="478" name="Rectangle 37"/>
            <p:cNvSpPr/>
            <p:nvPr/>
          </p:nvSpPr>
          <p:spPr>
            <a:xfrm>
              <a:off x="0" y="1074600"/>
              <a:ext cx="9143640" cy="93240"/>
            </a:xfrm>
            <a:prstGeom prst="rect">
              <a:avLst/>
            </a:prstGeom>
            <a:gradFill rotWithShape="0">
              <a:gsLst>
                <a:gs pos="0">
                  <a:srgbClr val="003366"/>
                </a:gs>
                <a:gs pos="100000">
                  <a:srgbClr val="0000CC"/>
                </a:gs>
              </a:gsLst>
              <a:lin ang="0"/>
            </a:gra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pPr>
                <a:lnSpc>
                  <a:spcPct val="100000"/>
                </a:lnSpc>
              </a:pPr>
              <a:endParaRPr lang="ru-RU" sz="1400" b="1" strike="noStrike" spc="-1">
                <a:solidFill>
                  <a:srgbClr val="000000"/>
                </a:solidFill>
                <a:latin typeface="Calibri"/>
              </a:endParaRPr>
            </a:p>
          </p:txBody>
        </p:sp>
        <p:sp>
          <p:nvSpPr>
            <p:cNvPr id="479" name="Rectangle 38"/>
            <p:cNvSpPr/>
            <p:nvPr/>
          </p:nvSpPr>
          <p:spPr>
            <a:xfrm>
              <a:off x="0" y="1252440"/>
              <a:ext cx="9143640" cy="263160"/>
            </a:xfrm>
            <a:prstGeom prst="rect">
              <a:avLst/>
            </a:prstGeom>
            <a:gradFill rotWithShape="0">
              <a:gsLst>
                <a:gs pos="0">
                  <a:srgbClr val="003366"/>
                </a:gs>
                <a:gs pos="100000">
                  <a:srgbClr val="0000CC"/>
                </a:gs>
              </a:gsLst>
              <a:lin ang="0"/>
            </a:gradFill>
            <a:ln w="9525">
              <a:noFill/>
            </a:ln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pPr>
                <a:lnSpc>
                  <a:spcPct val="100000"/>
                </a:lnSpc>
              </a:pPr>
              <a:endParaRPr lang="ru-RU" sz="1400" b="1" strike="noStrike" spc="-1">
                <a:solidFill>
                  <a:srgbClr val="000000"/>
                </a:solidFill>
                <a:latin typeface="Calibri"/>
              </a:endParaRPr>
            </a:p>
          </p:txBody>
        </p:sp>
        <p:sp>
          <p:nvSpPr>
            <p:cNvPr id="480" name="Rectangle 39"/>
            <p:cNvSpPr/>
            <p:nvPr/>
          </p:nvSpPr>
          <p:spPr>
            <a:xfrm>
              <a:off x="0" y="1162080"/>
              <a:ext cx="9143640" cy="128160"/>
            </a:xfrm>
            <a:prstGeom prst="rect">
              <a:avLst/>
            </a:prstGeom>
            <a:solidFill>
              <a:srgbClr val="993300"/>
            </a:solidFill>
            <a:ln w="9525">
              <a:noFill/>
            </a:ln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pPr>
                <a:lnSpc>
                  <a:spcPct val="100000"/>
                </a:lnSpc>
              </a:pPr>
              <a:endParaRPr lang="ru-RU" sz="1400" b="1" strike="noStrike" spc="-1">
                <a:solidFill>
                  <a:srgbClr val="000000"/>
                </a:solidFill>
                <a:latin typeface="Calibri"/>
              </a:endParaRPr>
            </a:p>
          </p:txBody>
        </p:sp>
        <p:sp>
          <p:nvSpPr>
            <p:cNvPr id="481" name="Text Box 40"/>
            <p:cNvSpPr/>
            <p:nvPr/>
          </p:nvSpPr>
          <p:spPr>
            <a:xfrm>
              <a:off x="735120" y="152280"/>
              <a:ext cx="8319600" cy="801720"/>
            </a:xfrm>
            <a:prstGeom prst="rect">
              <a:avLst/>
            </a:prstGeom>
            <a:noFill/>
            <a:ln w="9525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spAutoFit/>
            </a:bodyPr>
            <a:lstStyle/>
            <a:p>
              <a:pPr algn="ctr">
                <a:lnSpc>
                  <a:spcPct val="90000"/>
                </a:lnSpc>
              </a:pPr>
              <a:endParaRPr lang="ru-RU" sz="1800" b="0" strike="noStrike" spc="-1">
                <a:solidFill>
                  <a:srgbClr val="000000"/>
                </a:solidFill>
                <a:latin typeface="Open Sans"/>
              </a:endParaRPr>
            </a:p>
            <a:p>
              <a:pPr algn="ctr">
                <a:lnSpc>
                  <a:spcPct val="90000"/>
                </a:lnSpc>
              </a:pPr>
              <a:r>
                <a:rPr lang="ru-RU" sz="1600" b="1" strike="noStrike" spc="-1">
                  <a:solidFill>
                    <a:srgbClr val="4040B2"/>
                  </a:solidFill>
                  <a:latin typeface="Calibri"/>
                </a:rPr>
                <a:t>Центральное управление Федеральной службы по экологическому, </a:t>
              </a:r>
              <a:endParaRPr lang="ru-RU" sz="1600" b="0" strike="noStrike" spc="-1">
                <a:solidFill>
                  <a:srgbClr val="000000"/>
                </a:solidFill>
                <a:latin typeface="Open Sans"/>
              </a:endParaRPr>
            </a:p>
            <a:p>
              <a:pPr algn="ctr">
                <a:lnSpc>
                  <a:spcPct val="90000"/>
                </a:lnSpc>
              </a:pPr>
              <a:r>
                <a:rPr lang="ru-RU" sz="1600" b="1" strike="noStrike" spc="-1">
                  <a:solidFill>
                    <a:srgbClr val="4040B2"/>
                  </a:solidFill>
                  <a:latin typeface="Calibri"/>
                </a:rPr>
                <a:t>технологическому и атомному надзору</a:t>
              </a:r>
              <a:endParaRPr lang="ru-RU" sz="1600" b="0" strike="noStrike" spc="-1">
                <a:solidFill>
                  <a:srgbClr val="000000"/>
                </a:solidFill>
                <a:latin typeface="Open Sans"/>
              </a:endParaRPr>
            </a:p>
          </p:txBody>
        </p:sp>
        <p:pic>
          <p:nvPicPr>
            <p:cNvPr id="482" name="Picture 41" descr="fsetan_emblema2007"/>
            <p:cNvPicPr/>
            <p:nvPr/>
          </p:nvPicPr>
          <p:blipFill>
            <a:blip r:embed="rId3"/>
            <a:stretch/>
          </p:blipFill>
          <p:spPr>
            <a:xfrm>
              <a:off x="201600" y="584280"/>
              <a:ext cx="1056960" cy="1188720"/>
            </a:xfrm>
            <a:prstGeom prst="rect">
              <a:avLst/>
            </a:prstGeom>
            <a:ln w="0">
              <a:noFill/>
            </a:ln>
          </p:spPr>
        </p:pic>
      </p:grpSp>
      <p:sp>
        <p:nvSpPr>
          <p:cNvPr id="483" name="Line 2"/>
          <p:cNvSpPr/>
          <p:nvPr/>
        </p:nvSpPr>
        <p:spPr>
          <a:xfrm>
            <a:off x="428400" y="5121000"/>
            <a:ext cx="8501040" cy="360"/>
          </a:xfrm>
          <a:prstGeom prst="line">
            <a:avLst/>
          </a:prstGeom>
          <a:ln w="38100">
            <a:solidFill>
              <a:srgbClr val="C0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-44640" rIns="90000" bIns="-44640" anchor="ctr" anchorCtr="1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84" name="Line 2"/>
          <p:cNvSpPr/>
          <p:nvPr/>
        </p:nvSpPr>
        <p:spPr>
          <a:xfrm>
            <a:off x="0" y="-987120"/>
            <a:ext cx="9144000" cy="360"/>
          </a:xfrm>
          <a:prstGeom prst="line">
            <a:avLst/>
          </a:prstGeom>
          <a:ln w="38100">
            <a:solidFill>
              <a:srgbClr val="C0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-44640" rIns="90000" bIns="-44640" anchor="ctr" anchorCtr="1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85" name="PlaceHolder 1"/>
          <p:cNvSpPr>
            <a:spLocks noGrp="1"/>
          </p:cNvSpPr>
          <p:nvPr>
            <p:ph type="sldNum" idx="54"/>
          </p:nvPr>
        </p:nvSpPr>
        <p:spPr>
          <a:xfrm>
            <a:off x="6553080" y="6245280"/>
            <a:ext cx="2133360" cy="475920"/>
          </a:xfrm>
          <a:prstGeom prst="rect">
            <a:avLst/>
          </a:prstGeom>
          <a:noFill/>
          <a:ln w="9360">
            <a:noFill/>
          </a:ln>
        </p:spPr>
        <p:txBody>
          <a:bodyPr numCol="1" spcCol="0" anchor="t">
            <a:noAutofit/>
          </a:bodyPr>
          <a:lstStyle>
            <a:lvl1pPr indent="0" algn="r">
              <a:lnSpc>
                <a:spcPct val="100000"/>
              </a:lnSpc>
              <a:buNone/>
              <a:defRPr lang="ru-RU" sz="1400" b="0" strike="noStrike" spc="-1">
                <a:solidFill>
                  <a:srgbClr val="000000"/>
                </a:solidFill>
                <a:latin typeface="Arial"/>
              </a:defRPr>
            </a:lvl1pPr>
          </a:lstStyle>
          <a:p>
            <a:pPr indent="0" algn="r">
              <a:lnSpc>
                <a:spcPct val="100000"/>
              </a:lnSpc>
              <a:buNone/>
            </a:pPr>
            <a:r>
              <a:rPr lang="ru-RU" sz="1600" b="0" strike="noStrike" spc="-1" smtClean="0">
                <a:solidFill>
                  <a:srgbClr val="000000"/>
                </a:solidFill>
                <a:latin typeface="Tempora LGC Uni"/>
              </a:rPr>
              <a:t>11</a:t>
            </a:r>
            <a:endParaRPr lang="ru-RU" sz="1600" b="0" strike="noStrike" spc="-1" dirty="0">
              <a:solidFill>
                <a:srgbClr val="000000"/>
              </a:solidFill>
              <a:latin typeface="Tempora LGC Un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9" name="Рисунок 23"/>
          <p:cNvPicPr/>
          <p:nvPr/>
        </p:nvPicPr>
        <p:blipFill>
          <a:blip r:embed="rId3"/>
          <a:stretch/>
        </p:blipFill>
        <p:spPr>
          <a:xfrm>
            <a:off x="161640" y="272160"/>
            <a:ext cx="464760" cy="490320"/>
          </a:xfrm>
          <a:prstGeom prst="rect">
            <a:avLst/>
          </a:prstGeom>
          <a:ln w="0">
            <a:noFill/>
          </a:ln>
        </p:spPr>
      </p:pic>
      <p:sp>
        <p:nvSpPr>
          <p:cNvPr id="117" name="PlaceHolder 1"/>
          <p:cNvSpPr>
            <a:spLocks noGrp="1"/>
          </p:cNvSpPr>
          <p:nvPr>
            <p:ph type="sldNum" idx="12"/>
          </p:nvPr>
        </p:nvSpPr>
        <p:spPr>
          <a:xfrm>
            <a:off x="7010280" y="6381720"/>
            <a:ext cx="1953720" cy="475920"/>
          </a:xfrm>
          <a:prstGeom prst="rect">
            <a:avLst/>
          </a:prstGeom>
          <a:noFill/>
          <a:ln w="9360">
            <a:noFill/>
          </a:ln>
        </p:spPr>
        <p:txBody>
          <a:bodyPr numCol="1" spcCol="0" anchor="t">
            <a:noAutofit/>
          </a:bodyPr>
          <a:lstStyle>
            <a:lvl1pPr indent="0" algn="r">
              <a:lnSpc>
                <a:spcPct val="100000"/>
              </a:lnSpc>
              <a:buNone/>
              <a:defRPr lang="ru-RU" sz="1600" b="0" strike="noStrike" spc="-1">
                <a:solidFill>
                  <a:srgbClr val="000000"/>
                </a:solidFill>
                <a:latin typeface="Arial"/>
              </a:defRPr>
            </a:lvl1pPr>
          </a:lstStyle>
          <a:p>
            <a:pPr indent="0" algn="r">
              <a:lnSpc>
                <a:spcPct val="100000"/>
              </a:lnSpc>
              <a:buNone/>
            </a:pPr>
            <a:r>
              <a:rPr lang="ru-RU" sz="1600" b="0" strike="noStrike" spc="-1" dirty="0" smtClean="0">
                <a:solidFill>
                  <a:srgbClr val="000000"/>
                </a:solidFill>
                <a:latin typeface="Tempora LGC Uni"/>
              </a:rPr>
              <a:t>2</a:t>
            </a:r>
            <a:endParaRPr lang="ru-RU" sz="1600" b="0" strike="noStrike" spc="-1" dirty="0">
              <a:solidFill>
                <a:srgbClr val="000000"/>
              </a:solidFill>
              <a:latin typeface="Tempora LGC Uni"/>
            </a:endParaRPr>
          </a:p>
        </p:txBody>
      </p:sp>
      <p:sp>
        <p:nvSpPr>
          <p:cNvPr id="118" name="Line 2"/>
          <p:cNvSpPr/>
          <p:nvPr/>
        </p:nvSpPr>
        <p:spPr>
          <a:xfrm>
            <a:off x="0" y="836640"/>
            <a:ext cx="9144000" cy="360"/>
          </a:xfrm>
          <a:prstGeom prst="line">
            <a:avLst/>
          </a:prstGeom>
          <a:ln w="38100">
            <a:solidFill>
              <a:srgbClr val="C0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-44640" rIns="90000" bIns="-44640" anchor="ctr" anchorCtr="1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20" name="PlaceHolder 2"/>
          <p:cNvSpPr>
            <a:spLocks noGrp="1"/>
          </p:cNvSpPr>
          <p:nvPr>
            <p:ph type="title"/>
          </p:nvPr>
        </p:nvSpPr>
        <p:spPr>
          <a:xfrm>
            <a:off x="713520" y="216720"/>
            <a:ext cx="7772040" cy="549000"/>
          </a:xfrm>
          <a:prstGeom prst="rect">
            <a:avLst/>
          </a:prstGeom>
          <a:noFill/>
          <a:ln w="0">
            <a:noFill/>
          </a:ln>
        </p:spPr>
        <p:txBody>
          <a:bodyPr numCol="1" spcCol="0" anchor="ctr">
            <a:noAutofit/>
          </a:bodyPr>
          <a:lstStyle/>
          <a:p>
            <a:pPr indent="0" algn="ctr">
              <a:lnSpc>
                <a:spcPct val="90000"/>
              </a:lnSpc>
              <a:buNone/>
            </a:pPr>
            <a:r>
              <a:rPr lang="ru-RU" sz="1600" b="1" strike="noStrike" spc="-1" dirty="0">
                <a:solidFill>
                  <a:srgbClr val="4040B2"/>
                </a:solidFill>
                <a:latin typeface="Calibri"/>
              </a:rPr>
              <a:t>Центральное Управление Федеральной службы по экологическому, </a:t>
            </a:r>
            <a:r>
              <a:rPr sz="1600" dirty="0"/>
              <a:t/>
            </a:r>
            <a:br>
              <a:rPr sz="1600" dirty="0"/>
            </a:br>
            <a:r>
              <a:rPr lang="ru-RU" sz="1600" b="1" strike="noStrike" spc="-1" dirty="0">
                <a:solidFill>
                  <a:srgbClr val="4040B2"/>
                </a:solidFill>
                <a:latin typeface="Calibri"/>
              </a:rPr>
              <a:t>технологическому и атомному надзору</a:t>
            </a:r>
            <a:endParaRPr lang="ru-RU" sz="16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1" name="Скругленный прямоугольник 1"/>
          <p:cNvSpPr/>
          <p:nvPr/>
        </p:nvSpPr>
        <p:spPr>
          <a:xfrm>
            <a:off x="713520" y="980640"/>
            <a:ext cx="7772040" cy="647640"/>
          </a:xfrm>
          <a:prstGeom prst="roundRect">
            <a:avLst>
              <a:gd name="adj" fmla="val 16667"/>
            </a:avLst>
          </a:prstGeom>
          <a:noFill/>
          <a:ln w="9525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800" b="1" strike="noStrike" spc="-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ПОДНАДЗОРНЫЕ ОБЪЕКТЫ</a:t>
            </a:r>
            <a:endParaRPr lang="ru-RU" sz="2800" b="0" strike="noStrike" spc="-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2" name="PlaceHolder 3"/>
          <p:cNvSpPr>
            <a:spLocks noGrp="1"/>
          </p:cNvSpPr>
          <p:nvPr>
            <p:ph/>
          </p:nvPr>
        </p:nvSpPr>
        <p:spPr>
          <a:xfrm>
            <a:off x="428760" y="1714320"/>
            <a:ext cx="8282754" cy="4214520"/>
          </a:xfrm>
          <a:prstGeom prst="rect">
            <a:avLst/>
          </a:prstGeom>
          <a:solidFill>
            <a:schemeClr val="accent3">
              <a:lumMod val="95000"/>
            </a:schemeClr>
          </a:solidFill>
          <a:ln w="28440">
            <a:solidFill>
              <a:srgbClr val="72BFC5"/>
            </a:solidFill>
            <a:round/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</p:spPr>
        <p:txBody>
          <a:bodyPr numCol="1" spcCol="0" anchor="t">
            <a:normAutofit fontScale="40000" lnSpcReduction="20000"/>
          </a:bodyPr>
          <a:lstStyle/>
          <a:p>
            <a:pPr indent="0" algn="ctr">
              <a:lnSpc>
                <a:spcPct val="120000"/>
              </a:lnSpc>
              <a:spcBef>
                <a:spcPts val="1199"/>
              </a:spcBef>
              <a:buNone/>
              <a:tabLst>
                <a:tab pos="0" algn="l"/>
              </a:tabLst>
            </a:pPr>
            <a:r>
              <a:rPr lang="ru-RU" sz="5600" b="1" i="1" u="sng" spc="-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</a:t>
            </a:r>
            <a:r>
              <a:rPr lang="ru-RU" sz="5600" b="1" i="1" u="sng" strike="noStrike" spc="-1" dirty="0">
                <a:solidFill>
                  <a:srgbClr val="00206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а территории Тверской области:</a:t>
            </a:r>
            <a:endParaRPr lang="ru-RU" sz="5600" b="0" strike="noStrike" spc="-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ctr">
              <a:lnSpc>
                <a:spcPct val="120000"/>
              </a:lnSpc>
              <a:buNone/>
              <a:tabLst>
                <a:tab pos="0" algn="l"/>
              </a:tabLst>
            </a:pPr>
            <a:endParaRPr lang="ru-RU" sz="3100" spc="-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ctr">
              <a:lnSpc>
                <a:spcPct val="100000"/>
              </a:lnSpc>
              <a:spcBef>
                <a:spcPts val="601"/>
              </a:spcBef>
              <a:buNone/>
              <a:tabLst>
                <a:tab pos="0" algn="l"/>
              </a:tabLst>
            </a:pPr>
            <a:endParaRPr lang="ru-RU" sz="2500" b="0" strike="noStrike" spc="-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ctr">
              <a:lnSpc>
                <a:spcPct val="100000"/>
              </a:lnSpc>
              <a:spcBef>
                <a:spcPts val="601"/>
              </a:spcBef>
              <a:buNone/>
              <a:tabLst>
                <a:tab pos="0" algn="l"/>
              </a:tabLst>
            </a:pPr>
            <a:r>
              <a:rPr lang="ru-RU" sz="5500" b="1" i="1" strike="noStrike" spc="-1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поднадзорных организаций</a:t>
            </a:r>
            <a:r>
              <a:rPr lang="ru-RU" sz="5500" b="1" strike="noStrike" spc="-1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5400" b="1" spc="-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ru-RU" sz="5500" b="0" strike="noStrike" spc="-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5500" b="1" strike="noStrike" spc="-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516,</a:t>
            </a:r>
            <a:endParaRPr lang="ru-RU" sz="5500" b="1" strike="noStrike" spc="-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ctr">
              <a:lnSpc>
                <a:spcPct val="100000"/>
              </a:lnSpc>
              <a:spcBef>
                <a:spcPts val="601"/>
              </a:spcBef>
              <a:buNone/>
              <a:tabLst>
                <a:tab pos="0" algn="l"/>
              </a:tabLst>
            </a:pPr>
            <a:endParaRPr lang="ru-RU" sz="5500" spc="-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ctr">
              <a:lnSpc>
                <a:spcPct val="100000"/>
              </a:lnSpc>
              <a:spcBef>
                <a:spcPts val="601"/>
              </a:spcBef>
              <a:buNone/>
              <a:tabLst>
                <a:tab pos="0" algn="l"/>
              </a:tabLst>
            </a:pPr>
            <a:r>
              <a:rPr lang="ru-RU" sz="5500" b="1" i="1" strike="noStrike" spc="-1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опасных производственных </a:t>
            </a:r>
            <a:endParaRPr lang="ru-RU" sz="5500" b="0" strike="noStrike" spc="-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ctr">
              <a:lnSpc>
                <a:spcPct val="100000"/>
              </a:lnSpc>
              <a:buNone/>
              <a:tabLst>
                <a:tab pos="0" algn="l"/>
              </a:tabLst>
            </a:pPr>
            <a:r>
              <a:rPr lang="ru-RU" sz="5500" b="1" i="1" strike="noStrike" spc="-1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объектов                                 </a:t>
            </a:r>
            <a:r>
              <a:rPr lang="ru-RU" sz="5400" b="1" spc="-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ru-RU" sz="5500" b="0" strike="noStrike" spc="-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5500" b="1" strike="noStrike" spc="-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ru-RU" sz="5500" b="1" spc="-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047</a:t>
            </a:r>
            <a:r>
              <a:rPr lang="ru-RU" sz="5500" b="1" strike="noStrike" spc="-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endParaRPr lang="ru-RU" sz="5500" b="0" strike="noStrike" spc="-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ctr">
              <a:lnSpc>
                <a:spcPct val="100000"/>
              </a:lnSpc>
              <a:spcBef>
                <a:spcPts val="740"/>
              </a:spcBef>
              <a:buNone/>
              <a:tabLst>
                <a:tab pos="0" algn="l"/>
              </a:tabLst>
            </a:pPr>
            <a:r>
              <a:rPr lang="en-US" sz="3700" b="0" strike="noStrike" spc="-1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endParaRPr lang="ru-RU" sz="3700" b="0" strike="noStrike" spc="-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ctr">
              <a:lnSpc>
                <a:spcPct val="100000"/>
              </a:lnSpc>
              <a:spcBef>
                <a:spcPts val="1120"/>
              </a:spcBef>
              <a:buNone/>
              <a:tabLst>
                <a:tab pos="0" algn="l"/>
              </a:tabLst>
            </a:pPr>
            <a:r>
              <a:rPr lang="ru-RU" sz="3700" b="0" strike="noStrike" spc="-1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ru-RU" sz="5600" b="0" strike="noStrike" spc="-1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классам опасности:</a:t>
            </a:r>
            <a:endParaRPr lang="ru-RU" sz="5600" b="0" strike="noStrike" spc="-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ctr">
              <a:lnSpc>
                <a:spcPct val="100000"/>
              </a:lnSpc>
              <a:spcBef>
                <a:spcPts val="1199"/>
              </a:spcBef>
              <a:buNone/>
              <a:tabLst>
                <a:tab pos="0" algn="l"/>
              </a:tabLst>
            </a:pPr>
            <a:r>
              <a:rPr lang="ru-RU" sz="5600" b="0" strike="noStrike" spc="-1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sz="5600" b="0" strike="noStrike" spc="-1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ru-RU" sz="5600" b="0" strike="noStrike" spc="-1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класс  </a:t>
            </a:r>
            <a:r>
              <a:rPr lang="ru-RU" sz="5600" b="0" strike="noStrike" spc="-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5600" b="1" strike="noStrike" spc="-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ru-RU" sz="5600" b="0" strike="noStrike" spc="-1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</a:t>
            </a:r>
            <a:r>
              <a:rPr lang="en-US" sz="5600" b="0" strike="noStrike" spc="-1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III</a:t>
            </a:r>
            <a:r>
              <a:rPr lang="ru-RU" sz="5600" b="0" strike="noStrike" spc="-1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класс </a:t>
            </a:r>
            <a:r>
              <a:rPr lang="ru-RU" sz="5600" b="0" strike="noStrike" spc="-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 </a:t>
            </a:r>
            <a:r>
              <a:rPr lang="ru-RU" sz="5600" b="1" strike="noStrike" spc="-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677</a:t>
            </a:r>
            <a:r>
              <a:rPr lang="ru-RU" sz="5600" b="0" strike="noStrike" spc="-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endParaRPr lang="ru-RU" sz="5600" b="0" strike="noStrike" spc="-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ctr">
              <a:lnSpc>
                <a:spcPct val="100000"/>
              </a:lnSpc>
              <a:spcBef>
                <a:spcPts val="1120"/>
              </a:spcBef>
              <a:buNone/>
              <a:tabLst>
                <a:tab pos="0" algn="l"/>
              </a:tabLst>
            </a:pPr>
            <a:r>
              <a:rPr lang="ru-RU" sz="5600" b="0" strike="noStrike" spc="-1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sz="5600" b="0" strike="noStrike" spc="-1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</a:t>
            </a:r>
            <a:r>
              <a:rPr lang="ru-RU" sz="5600" b="0" strike="noStrike" spc="-1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класс </a:t>
            </a:r>
            <a:r>
              <a:rPr lang="ru-RU" sz="5600" b="0" strike="noStrike" spc="-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5600" b="1" strike="noStrike" spc="-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14 </a:t>
            </a:r>
            <a:r>
              <a:rPr lang="ru-RU" sz="5600" b="0" strike="noStrike" spc="-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</a:t>
            </a:r>
            <a:r>
              <a:rPr lang="en-US" sz="5600" b="0" strike="noStrike" spc="-1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IV</a:t>
            </a:r>
            <a:r>
              <a:rPr lang="ru-RU" sz="5600" b="0" strike="noStrike" spc="-1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класс </a:t>
            </a:r>
            <a:r>
              <a:rPr lang="ru-RU" sz="5600" b="0" strike="noStrike" spc="-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 </a:t>
            </a:r>
            <a:r>
              <a:rPr lang="ru-RU" sz="5600" b="1" spc="-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356</a:t>
            </a:r>
            <a:endParaRPr lang="ru-RU" sz="5600" b="0" strike="noStrike" spc="-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>
              <a:lnSpc>
                <a:spcPct val="100000"/>
              </a:lnSpc>
              <a:spcBef>
                <a:spcPts val="641"/>
              </a:spcBef>
              <a:buNone/>
              <a:tabLst>
                <a:tab pos="0" algn="l"/>
              </a:tabLst>
            </a:pPr>
            <a:r>
              <a:rPr lang="ru-RU" sz="3200" b="0" strike="noStrike" spc="-1" dirty="0">
                <a:solidFill>
                  <a:schemeClr val="dk1"/>
                </a:solidFill>
                <a:latin typeface="Arial"/>
              </a:rPr>
              <a:t>                              </a:t>
            </a:r>
            <a:endParaRPr lang="ru-RU" sz="3200" b="0" strike="noStrike" spc="-1" dirty="0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Line 2"/>
          <p:cNvSpPr>
            <a:spLocks noChangeShapeType="1"/>
          </p:cNvSpPr>
          <p:nvPr/>
        </p:nvSpPr>
        <p:spPr bwMode="auto">
          <a:xfrm flipV="1">
            <a:off x="0" y="836712"/>
            <a:ext cx="9144000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 w="139700"/>
          </a:sp3d>
        </p:spPr>
        <p:txBody>
          <a:bodyPr wrap="none" anchor="ctr"/>
          <a:lstStyle/>
          <a:p>
            <a:pPr eaLnBrk="1" hangingPunct="1">
              <a:defRPr/>
            </a:pPr>
            <a:endParaRPr lang="ru-RU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16391" name="Рисунок 2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4713" y="203729"/>
            <a:ext cx="465137" cy="490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923256" y="140091"/>
            <a:ext cx="7917507" cy="5909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  <a:defRPr/>
            </a:pPr>
            <a:r>
              <a:rPr kumimoji="1" lang="ru-RU" b="1" dirty="0">
                <a:ln w="1905"/>
                <a:solidFill>
                  <a:schemeClr val="tx2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Центральное управление Федеральной службы по экологическому, </a:t>
            </a:r>
            <a:br>
              <a:rPr kumimoji="1" lang="ru-RU" b="1" dirty="0">
                <a:ln w="1905"/>
                <a:solidFill>
                  <a:schemeClr val="tx2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</a:br>
            <a:r>
              <a:rPr kumimoji="1" lang="ru-RU" b="1" dirty="0">
                <a:ln w="1905"/>
                <a:solidFill>
                  <a:schemeClr val="tx2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технологическому и атомному надзору</a:t>
            </a:r>
            <a:endParaRPr lang="ru-RU" altLang="ru-RU" b="1" dirty="0">
              <a:solidFill>
                <a:schemeClr val="tx2">
                  <a:lumMod val="75000"/>
                </a:schemeClr>
              </a:solidFill>
              <a:latin typeface="Calibri" pitchFamily="34" charset="0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294967295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/>
          <a:lstStyle/>
          <a:p>
            <a:fld id="{778F0609-E264-46FD-8F3B-0E88708F58E9}" type="slidenum">
              <a:rPr lang="ru-RU" smtClean="0"/>
              <a:pPr/>
              <a:t>3</a:t>
            </a:fld>
            <a:endParaRPr lang="ru-RU" dirty="0"/>
          </a:p>
        </p:txBody>
      </p:sp>
      <p:graphicFrame>
        <p:nvGraphicFramePr>
          <p:cNvPr id="10" name="Таблица 5"/>
          <p:cNvGraphicFramePr/>
          <p:nvPr>
            <p:extLst>
              <p:ext uri="{D42A27DB-BD31-4B8C-83A1-F6EECF244321}">
                <p14:modId xmlns:p14="http://schemas.microsoft.com/office/powerpoint/2010/main" val="1058626011"/>
              </p:ext>
            </p:extLst>
          </p:nvPr>
        </p:nvGraphicFramePr>
        <p:xfrm>
          <a:off x="206640" y="869554"/>
          <a:ext cx="8730720" cy="457200"/>
        </p:xfrm>
        <a:graphic>
          <a:graphicData uri="http://schemas.openxmlformats.org/drawingml/2006/table">
            <a:tbl>
              <a:tblPr/>
              <a:tblGrid>
                <a:gridCol w="873072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358663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2400" b="1" strike="noStrike" spc="-1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Аварийность и травматизм на территории Тверской области</a:t>
                      </a:r>
                      <a:endParaRPr lang="ru-RU" sz="2400" b="0" strike="noStrike" spc="-1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graphicFrame>
        <p:nvGraphicFramePr>
          <p:cNvPr id="11" name="Таблица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630658"/>
              </p:ext>
            </p:extLst>
          </p:nvPr>
        </p:nvGraphicFramePr>
        <p:xfrm>
          <a:off x="1043608" y="2276871"/>
          <a:ext cx="7425901" cy="3168353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4641188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784713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1720974">
                <a:tc>
                  <a:txBody>
                    <a:bodyPr/>
                    <a:lstStyle/>
                    <a:p>
                      <a:pPr algn="ctr"/>
                      <a:r>
                        <a:rPr lang="ru-RU" sz="2000" b="0" baseline="0" dirty="0">
                          <a:solidFill>
                            <a:srgbClr val="000066"/>
                          </a:solidFill>
                        </a:rPr>
                        <a:t>Несчастные случаи </a:t>
                      </a:r>
                    </a:p>
                  </a:txBody>
                  <a:tcPr marL="91452" marR="91452" marT="45743" marB="4574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8F9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2000" b="0" kern="1200" baseline="0" dirty="0" smtClean="0">
                          <a:solidFill>
                            <a:srgbClr val="000066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lang="ru-RU" sz="2000" b="0" kern="1200" baseline="0" dirty="0">
                        <a:solidFill>
                          <a:srgbClr val="000066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52" marR="91452" marT="45743" marB="4574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8F9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1447379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2000" b="0" kern="1200" baseline="0" dirty="0">
                          <a:solidFill>
                            <a:srgbClr val="000066"/>
                          </a:solidFill>
                          <a:latin typeface="+mn-lt"/>
                          <a:ea typeface="+mn-ea"/>
                          <a:cs typeface="+mn-cs"/>
                        </a:rPr>
                        <a:t>Аварии</a:t>
                      </a:r>
                    </a:p>
                  </a:txBody>
                  <a:tcPr marL="91452" marR="91452" marT="45743" marB="4574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C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2000" b="0" kern="1200" baseline="0" dirty="0" smtClean="0">
                          <a:solidFill>
                            <a:srgbClr val="000066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lang="ru-RU" sz="2000" b="0" kern="1200" baseline="0" dirty="0">
                        <a:solidFill>
                          <a:srgbClr val="000066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52" marR="91452" marT="45743" marB="4574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C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02004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PlaceHolder 1"/>
          <p:cNvSpPr>
            <a:spLocks noGrp="1"/>
          </p:cNvSpPr>
          <p:nvPr>
            <p:ph type="sldNum" idx="4294967295"/>
          </p:nvPr>
        </p:nvSpPr>
        <p:spPr>
          <a:xfrm>
            <a:off x="7010280" y="6381720"/>
            <a:ext cx="1953720" cy="475920"/>
          </a:xfrm>
          <a:prstGeom prst="rect">
            <a:avLst/>
          </a:prstGeom>
          <a:noFill/>
          <a:ln w="9360">
            <a:noFill/>
          </a:ln>
        </p:spPr>
        <p:txBody>
          <a:bodyPr numCol="1" spcCol="0" anchor="t">
            <a:noAutofit/>
          </a:bodyPr>
          <a:lstStyle>
            <a:lvl1pPr indent="0" algn="r">
              <a:lnSpc>
                <a:spcPct val="100000"/>
              </a:lnSpc>
              <a:buNone/>
              <a:defRPr lang="ru-RU" sz="1600" b="0" strike="noStrike" spc="-1">
                <a:solidFill>
                  <a:srgbClr val="000000"/>
                </a:solidFill>
                <a:latin typeface="Arial"/>
              </a:defRPr>
            </a:lvl1pPr>
          </a:lstStyle>
          <a:p>
            <a:pPr indent="0" algn="r">
              <a:lnSpc>
                <a:spcPct val="100000"/>
              </a:lnSpc>
              <a:buNone/>
            </a:pPr>
            <a:fld id="{95D22711-4C15-41D6-9E00-CE6B5471CA30}" type="slidenum">
              <a:rPr lang="ru-RU" sz="1600" b="0" strike="noStrike" spc="-1">
                <a:solidFill>
                  <a:srgbClr val="000000"/>
                </a:solidFill>
                <a:latin typeface="Arial"/>
              </a:rPr>
              <a:t>4</a:t>
            </a:fld>
            <a:endParaRPr lang="ru-RU" sz="1600" b="0" strike="noStrike" spc="-1">
              <a:solidFill>
                <a:srgbClr val="000000"/>
              </a:solidFill>
              <a:latin typeface="Tempora LGC Uni"/>
            </a:endParaRPr>
          </a:p>
        </p:txBody>
      </p:sp>
      <p:sp>
        <p:nvSpPr>
          <p:cNvPr id="186" name="Line 2"/>
          <p:cNvSpPr/>
          <p:nvPr/>
        </p:nvSpPr>
        <p:spPr>
          <a:xfrm>
            <a:off x="0" y="836640"/>
            <a:ext cx="9144000" cy="360"/>
          </a:xfrm>
          <a:prstGeom prst="line">
            <a:avLst/>
          </a:prstGeom>
          <a:ln w="38100">
            <a:solidFill>
              <a:srgbClr val="C0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-44640" rIns="90000" bIns="-44640" anchor="ctr" anchorCtr="1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pic>
        <p:nvPicPr>
          <p:cNvPr id="187" name="Рисунок 23"/>
          <p:cNvPicPr/>
          <p:nvPr/>
        </p:nvPicPr>
        <p:blipFill>
          <a:blip r:embed="rId3"/>
          <a:stretch/>
        </p:blipFill>
        <p:spPr>
          <a:xfrm>
            <a:off x="161640" y="272160"/>
            <a:ext cx="464760" cy="490320"/>
          </a:xfrm>
          <a:prstGeom prst="rect">
            <a:avLst/>
          </a:prstGeom>
          <a:ln w="0">
            <a:noFill/>
          </a:ln>
        </p:spPr>
      </p:pic>
      <p:sp>
        <p:nvSpPr>
          <p:cNvPr id="188" name="PlaceHolder 2"/>
          <p:cNvSpPr>
            <a:spLocks noGrp="1"/>
          </p:cNvSpPr>
          <p:nvPr>
            <p:ph type="title" idx="4294967295"/>
          </p:nvPr>
        </p:nvSpPr>
        <p:spPr>
          <a:xfrm>
            <a:off x="713520" y="216720"/>
            <a:ext cx="7772040" cy="549000"/>
          </a:xfrm>
          <a:prstGeom prst="rect">
            <a:avLst/>
          </a:prstGeom>
          <a:noFill/>
          <a:ln w="0">
            <a:noFill/>
          </a:ln>
        </p:spPr>
        <p:txBody>
          <a:bodyPr numCol="1" spcCol="0" anchor="ctr">
            <a:noAutofit/>
          </a:bodyPr>
          <a:lstStyle/>
          <a:p>
            <a:pPr indent="0" algn="ctr">
              <a:lnSpc>
                <a:spcPct val="90000"/>
              </a:lnSpc>
              <a:buNone/>
            </a:pPr>
            <a:r>
              <a:rPr lang="ru-RU" sz="1600" b="1" strike="noStrike" spc="-1">
                <a:solidFill>
                  <a:srgbClr val="4040B2"/>
                </a:solidFill>
                <a:latin typeface="Calibri"/>
              </a:rPr>
              <a:t>Центральное Управление Федеральной службы по экологическому, </a:t>
            </a:r>
            <a:r>
              <a:rPr sz="1600"/>
              <a:t/>
            </a:r>
            <a:br>
              <a:rPr sz="1600"/>
            </a:br>
            <a:r>
              <a:rPr lang="ru-RU" sz="1600" b="1" strike="noStrike" spc="-1">
                <a:solidFill>
                  <a:srgbClr val="4040B2"/>
                </a:solidFill>
                <a:latin typeface="Calibri"/>
              </a:rPr>
              <a:t>технологическому и атомному надзору</a:t>
            </a:r>
            <a:endParaRPr lang="ru-RU" sz="1600" b="0" strike="noStrike" spc="-1">
              <a:solidFill>
                <a:srgbClr val="000000"/>
              </a:solidFill>
              <a:latin typeface="Arial"/>
            </a:endParaRPr>
          </a:p>
        </p:txBody>
      </p:sp>
      <p:graphicFrame>
        <p:nvGraphicFramePr>
          <p:cNvPr id="189" name="Таблица 5"/>
          <p:cNvGraphicFramePr/>
          <p:nvPr>
            <p:extLst>
              <p:ext uri="{D42A27DB-BD31-4B8C-83A1-F6EECF244321}">
                <p14:modId xmlns:p14="http://schemas.microsoft.com/office/powerpoint/2010/main" val="1724883204"/>
              </p:ext>
            </p:extLst>
          </p:nvPr>
        </p:nvGraphicFramePr>
        <p:xfrm>
          <a:off x="206640" y="980640"/>
          <a:ext cx="8730720" cy="640080"/>
        </p:xfrm>
        <a:graphic>
          <a:graphicData uri="http://schemas.openxmlformats.org/drawingml/2006/table">
            <a:tbl>
              <a:tblPr/>
              <a:tblGrid>
                <a:gridCol w="873072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3708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3600" b="1" strike="noStrike" spc="-1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Проведение проверок</a:t>
                      </a:r>
                      <a:endParaRPr lang="ru-RU" sz="3600" b="0" strike="noStrike" spc="-1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graphicFrame>
        <p:nvGraphicFramePr>
          <p:cNvPr id="15" name="Диаграмма 14"/>
          <p:cNvGraphicFramePr/>
          <p:nvPr>
            <p:extLst>
              <p:ext uri="{D42A27DB-BD31-4B8C-83A1-F6EECF244321}">
                <p14:modId xmlns:p14="http://schemas.microsoft.com/office/powerpoint/2010/main" val="158685080"/>
              </p:ext>
            </p:extLst>
          </p:nvPr>
        </p:nvGraphicFramePr>
        <p:xfrm>
          <a:off x="149789" y="1491995"/>
          <a:ext cx="8730720" cy="509240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671908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PlaceHolder 1"/>
          <p:cNvSpPr>
            <a:spLocks noGrp="1"/>
          </p:cNvSpPr>
          <p:nvPr>
            <p:ph type="sldNum" idx="17"/>
          </p:nvPr>
        </p:nvSpPr>
        <p:spPr>
          <a:xfrm>
            <a:off x="7010280" y="6381720"/>
            <a:ext cx="1953720" cy="475920"/>
          </a:xfrm>
          <a:prstGeom prst="rect">
            <a:avLst/>
          </a:prstGeom>
          <a:noFill/>
          <a:ln w="9360">
            <a:noFill/>
          </a:ln>
        </p:spPr>
        <p:txBody>
          <a:bodyPr numCol="1" spcCol="0" anchor="t">
            <a:noAutofit/>
          </a:bodyPr>
          <a:lstStyle>
            <a:lvl1pPr indent="0" algn="r">
              <a:lnSpc>
                <a:spcPct val="100000"/>
              </a:lnSpc>
              <a:buNone/>
              <a:defRPr lang="ru-RU" sz="1600" b="0" strike="noStrike" spc="-1">
                <a:solidFill>
                  <a:srgbClr val="000000"/>
                </a:solidFill>
                <a:latin typeface="Arial"/>
              </a:defRPr>
            </a:lvl1pPr>
          </a:lstStyle>
          <a:p>
            <a:pPr indent="0" algn="r">
              <a:lnSpc>
                <a:spcPct val="100000"/>
              </a:lnSpc>
              <a:buNone/>
            </a:pPr>
            <a:fld id="{0F7C6C5D-FED7-4DE9-B3D1-1B701031DF6E}" type="slidenum">
              <a:rPr lang="ru-RU" sz="1600" b="0" strike="noStrike" spc="-1">
                <a:solidFill>
                  <a:srgbClr val="000000"/>
                </a:solidFill>
                <a:latin typeface="Arial"/>
              </a:rPr>
              <a:t>5</a:t>
            </a:fld>
            <a:endParaRPr lang="ru-RU" sz="1600" b="0" strike="noStrike" spc="-1">
              <a:solidFill>
                <a:srgbClr val="000000"/>
              </a:solidFill>
              <a:latin typeface="Tempora LGC Uni"/>
            </a:endParaRPr>
          </a:p>
        </p:txBody>
      </p:sp>
      <p:sp>
        <p:nvSpPr>
          <p:cNvPr id="170" name="Line 2"/>
          <p:cNvSpPr/>
          <p:nvPr/>
        </p:nvSpPr>
        <p:spPr>
          <a:xfrm>
            <a:off x="0" y="836640"/>
            <a:ext cx="9144000" cy="360"/>
          </a:xfrm>
          <a:prstGeom prst="line">
            <a:avLst/>
          </a:prstGeom>
          <a:ln w="38100">
            <a:solidFill>
              <a:srgbClr val="C0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-44640" rIns="90000" bIns="-44640" anchor="ctr" anchorCtr="1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pic>
        <p:nvPicPr>
          <p:cNvPr id="171" name="Рисунок 23"/>
          <p:cNvPicPr/>
          <p:nvPr/>
        </p:nvPicPr>
        <p:blipFill>
          <a:blip r:embed="rId3"/>
          <a:stretch/>
        </p:blipFill>
        <p:spPr>
          <a:xfrm>
            <a:off x="161640" y="272160"/>
            <a:ext cx="464760" cy="490320"/>
          </a:xfrm>
          <a:prstGeom prst="rect">
            <a:avLst/>
          </a:prstGeom>
          <a:ln w="0">
            <a:noFill/>
          </a:ln>
        </p:spPr>
      </p:pic>
      <p:sp>
        <p:nvSpPr>
          <p:cNvPr id="172" name="PlaceHolder 2"/>
          <p:cNvSpPr>
            <a:spLocks noGrp="1"/>
          </p:cNvSpPr>
          <p:nvPr>
            <p:ph type="title"/>
          </p:nvPr>
        </p:nvSpPr>
        <p:spPr>
          <a:xfrm>
            <a:off x="713520" y="216720"/>
            <a:ext cx="7772040" cy="549000"/>
          </a:xfrm>
          <a:prstGeom prst="rect">
            <a:avLst/>
          </a:prstGeom>
          <a:noFill/>
          <a:ln w="0">
            <a:noFill/>
          </a:ln>
        </p:spPr>
        <p:txBody>
          <a:bodyPr numCol="1" spcCol="0" anchor="ctr">
            <a:noAutofit/>
          </a:bodyPr>
          <a:lstStyle/>
          <a:p>
            <a:pPr indent="0" algn="ctr">
              <a:lnSpc>
                <a:spcPct val="90000"/>
              </a:lnSpc>
              <a:buNone/>
            </a:pPr>
            <a:r>
              <a:rPr lang="ru-RU" sz="1600" b="1" strike="noStrike" spc="-1">
                <a:solidFill>
                  <a:srgbClr val="4040B2"/>
                </a:solidFill>
                <a:latin typeface="Calibri"/>
              </a:rPr>
              <a:t>Центральное Управление Федеральной службы по экологическому, </a:t>
            </a:r>
            <a:r>
              <a:rPr sz="1600"/>
              <a:t/>
            </a:r>
            <a:br>
              <a:rPr sz="1600"/>
            </a:br>
            <a:r>
              <a:rPr lang="ru-RU" sz="1600" b="1" strike="noStrike" spc="-1">
                <a:solidFill>
                  <a:srgbClr val="4040B2"/>
                </a:solidFill>
                <a:latin typeface="Calibri"/>
              </a:rPr>
              <a:t>технологическому и атомному надзору</a:t>
            </a:r>
            <a:endParaRPr lang="ru-RU" sz="1600" b="0" strike="noStrike" spc="-1">
              <a:solidFill>
                <a:srgbClr val="000000"/>
              </a:solidFill>
              <a:latin typeface="Arial"/>
            </a:endParaRPr>
          </a:p>
        </p:txBody>
      </p:sp>
      <p:graphicFrame>
        <p:nvGraphicFramePr>
          <p:cNvPr id="174" name="Диаграмма 22"/>
          <p:cNvGraphicFramePr/>
          <p:nvPr>
            <p:extLst>
              <p:ext uri="{D42A27DB-BD31-4B8C-83A1-F6EECF244321}">
                <p14:modId xmlns:p14="http://schemas.microsoft.com/office/powerpoint/2010/main" val="677804771"/>
              </p:ext>
            </p:extLst>
          </p:nvPr>
        </p:nvGraphicFramePr>
        <p:xfrm>
          <a:off x="251640" y="1989000"/>
          <a:ext cx="3764306" cy="42076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75" name="Диаграмма 26"/>
          <p:cNvGraphicFramePr/>
          <p:nvPr>
            <p:extLst>
              <p:ext uri="{D42A27DB-BD31-4B8C-83A1-F6EECF244321}">
                <p14:modId xmlns:p14="http://schemas.microsoft.com/office/powerpoint/2010/main" val="4025961078"/>
              </p:ext>
            </p:extLst>
          </p:nvPr>
        </p:nvGraphicFramePr>
        <p:xfrm>
          <a:off x="4216480" y="1938840"/>
          <a:ext cx="4371465" cy="417629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176" name="Таблица 27"/>
          <p:cNvGraphicFramePr/>
          <p:nvPr>
            <p:extLst>
              <p:ext uri="{D42A27DB-BD31-4B8C-83A1-F6EECF244321}">
                <p14:modId xmlns:p14="http://schemas.microsoft.com/office/powerpoint/2010/main" val="1107135828"/>
              </p:ext>
            </p:extLst>
          </p:nvPr>
        </p:nvGraphicFramePr>
        <p:xfrm>
          <a:off x="251640" y="1052640"/>
          <a:ext cx="8640720" cy="640080"/>
        </p:xfrm>
        <a:graphic>
          <a:graphicData uri="http://schemas.openxmlformats.org/drawingml/2006/table">
            <a:tbl>
              <a:tblPr/>
              <a:tblGrid>
                <a:gridCol w="864072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170679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3600" b="1" strike="noStrike" spc="-1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Показатели работы</a:t>
                      </a: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9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420480"/>
          </a:xfrm>
          <a:prstGeom prst="rect">
            <a:avLst/>
          </a:prstGeom>
          <a:noFill/>
          <a:ln w="0">
            <a:noFill/>
          </a:ln>
        </p:spPr>
        <p:txBody>
          <a:bodyPr numCol="1" spcCol="0" anchor="ctr">
            <a:noAutofit/>
          </a:bodyPr>
          <a:lstStyle/>
          <a:p>
            <a:pPr indent="0" algn="ctr">
              <a:lnSpc>
                <a:spcPct val="90000"/>
              </a:lnSpc>
              <a:buNone/>
            </a:pPr>
            <a:r>
              <a:rPr lang="ru-RU" sz="1600" b="1" strike="noStrike" spc="-1">
                <a:solidFill>
                  <a:srgbClr val="4040B2"/>
                </a:solidFill>
                <a:latin typeface="Calibri"/>
              </a:rPr>
              <a:t>Центральное управление Федеральной службы по экологическому, </a:t>
            </a:r>
            <a:r>
              <a:rPr sz="1600"/>
              <a:t/>
            </a:r>
            <a:br>
              <a:rPr sz="1600"/>
            </a:br>
            <a:r>
              <a:rPr lang="ru-RU" sz="1600" b="1" strike="noStrike" spc="-1">
                <a:solidFill>
                  <a:srgbClr val="4040B2"/>
                </a:solidFill>
                <a:latin typeface="Calibri"/>
              </a:rPr>
              <a:t>технологическому и атомному надзору</a:t>
            </a:r>
            <a:endParaRPr lang="ru-RU" sz="16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00" name="PlaceHolder 2"/>
          <p:cNvSpPr>
            <a:spLocks noGrp="1"/>
          </p:cNvSpPr>
          <p:nvPr>
            <p:ph type="sldNum" idx="33"/>
          </p:nvPr>
        </p:nvSpPr>
        <p:spPr>
          <a:xfrm>
            <a:off x="7010280" y="6381720"/>
            <a:ext cx="1953720" cy="480600"/>
          </a:xfrm>
          <a:prstGeom prst="rect">
            <a:avLst/>
          </a:prstGeom>
          <a:noFill/>
          <a:ln w="9360">
            <a:noFill/>
          </a:ln>
        </p:spPr>
        <p:txBody>
          <a:bodyPr numCol="1" spcCol="0" anchor="t">
            <a:noAutofit/>
          </a:bodyPr>
          <a:lstStyle>
            <a:lvl1pPr indent="0" algn="r">
              <a:lnSpc>
                <a:spcPct val="100000"/>
              </a:lnSpc>
              <a:buNone/>
              <a:defRPr lang="ru-RU" sz="1600" b="0" strike="noStrike" spc="-1">
                <a:solidFill>
                  <a:srgbClr val="000000"/>
                </a:solidFill>
                <a:latin typeface="Arial"/>
              </a:defRPr>
            </a:lvl1pPr>
          </a:lstStyle>
          <a:p>
            <a:pPr indent="0" algn="r">
              <a:lnSpc>
                <a:spcPct val="100000"/>
              </a:lnSpc>
              <a:buNone/>
            </a:pPr>
            <a:r>
              <a:rPr lang="ru-RU" sz="1600" b="0" strike="noStrike" spc="-1" dirty="0" smtClean="0">
                <a:solidFill>
                  <a:srgbClr val="000000"/>
                </a:solidFill>
                <a:latin typeface="Tempora LGC Uni"/>
              </a:rPr>
              <a:t>6</a:t>
            </a:r>
            <a:endParaRPr lang="ru-RU" sz="1600" b="0" strike="noStrike" spc="-1" dirty="0">
              <a:solidFill>
                <a:srgbClr val="000000"/>
              </a:solidFill>
              <a:latin typeface="Tempora LGC Uni"/>
            </a:endParaRPr>
          </a:p>
        </p:txBody>
      </p:sp>
      <p:sp>
        <p:nvSpPr>
          <p:cNvPr id="301" name="Line 2"/>
          <p:cNvSpPr/>
          <p:nvPr/>
        </p:nvSpPr>
        <p:spPr>
          <a:xfrm>
            <a:off x="0" y="836640"/>
            <a:ext cx="9144000" cy="360"/>
          </a:xfrm>
          <a:prstGeom prst="line">
            <a:avLst/>
          </a:prstGeom>
          <a:ln w="38100">
            <a:solidFill>
              <a:srgbClr val="C0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-44640" rIns="90000" bIns="-44640" anchor="ctr" anchorCtr="1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pic>
        <p:nvPicPr>
          <p:cNvPr id="302" name="Рисунок 23"/>
          <p:cNvPicPr/>
          <p:nvPr/>
        </p:nvPicPr>
        <p:blipFill>
          <a:blip r:embed="rId2"/>
          <a:stretch/>
        </p:blipFill>
        <p:spPr>
          <a:xfrm>
            <a:off x="223920" y="241200"/>
            <a:ext cx="464760" cy="490320"/>
          </a:xfrm>
          <a:prstGeom prst="rect">
            <a:avLst/>
          </a:prstGeom>
          <a:ln w="0">
            <a:noFill/>
          </a:ln>
        </p:spPr>
      </p:pic>
      <p:sp>
        <p:nvSpPr>
          <p:cNvPr id="303" name="Скругленный прямоугольник 1"/>
          <p:cNvSpPr/>
          <p:nvPr/>
        </p:nvSpPr>
        <p:spPr>
          <a:xfrm>
            <a:off x="689040" y="907920"/>
            <a:ext cx="7843320" cy="649080"/>
          </a:xfrm>
          <a:prstGeom prst="roundRect">
            <a:avLst>
              <a:gd name="adj" fmla="val 16667"/>
            </a:avLst>
          </a:prstGeom>
          <a:noFill/>
          <a:ln w="9525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3200" b="1" strike="noStrike" spc="-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Работа с организациями, эксплуатирующими ОПО без лицензии</a:t>
            </a:r>
            <a:endParaRPr lang="ru-RU" sz="3200" b="1" strike="noStrike" spc="-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8" name="TextBox 1"/>
          <p:cNvSpPr/>
          <p:nvPr/>
        </p:nvSpPr>
        <p:spPr>
          <a:xfrm>
            <a:off x="6553260" y="3504479"/>
            <a:ext cx="914040" cy="8989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t">
            <a:noAutofit/>
          </a:bodyPr>
          <a:lstStyle/>
          <a:p>
            <a:pPr algn="ctr">
              <a:lnSpc>
                <a:spcPct val="100000"/>
              </a:lnSpc>
              <a:tabLst>
                <a:tab pos="0" algn="l"/>
              </a:tabLst>
            </a:pPr>
            <a:r>
              <a:rPr lang="ru-RU" sz="1800" b="1" strike="noStrike" spc="-1" dirty="0">
                <a:solidFill>
                  <a:srgbClr val="FFFFFF"/>
                </a:solidFill>
                <a:latin typeface="Arial"/>
              </a:rPr>
              <a:t>проверено </a:t>
            </a:r>
            <a:endParaRPr lang="ru-RU" sz="1800" b="0" strike="noStrike" spc="-1" dirty="0">
              <a:solidFill>
                <a:srgbClr val="000000"/>
              </a:solidFill>
              <a:latin typeface="Open Sans"/>
            </a:endParaRPr>
          </a:p>
          <a:p>
            <a:pPr algn="ctr">
              <a:lnSpc>
                <a:spcPct val="100000"/>
              </a:lnSpc>
              <a:tabLst>
                <a:tab pos="0" algn="l"/>
              </a:tabLst>
            </a:pPr>
            <a:r>
              <a:rPr lang="ru-RU" sz="1800" b="1" strike="noStrike" spc="-1" dirty="0">
                <a:solidFill>
                  <a:srgbClr val="FFFFFF"/>
                </a:solidFill>
                <a:latin typeface="Arial"/>
              </a:rPr>
              <a:t>114</a:t>
            </a:r>
            <a:endParaRPr lang="ru-RU" sz="1800" b="0" strike="noStrike" spc="-1" dirty="0">
              <a:solidFill>
                <a:srgbClr val="000000"/>
              </a:solidFill>
              <a:latin typeface="Open Sans"/>
            </a:endParaRPr>
          </a:p>
          <a:p>
            <a:pPr>
              <a:lnSpc>
                <a:spcPct val="100000"/>
              </a:lnSpc>
              <a:tabLst>
                <a:tab pos="0" algn="l"/>
              </a:tabLst>
            </a:pPr>
            <a:endParaRPr lang="ru-RU" sz="1800" b="0" strike="noStrike" spc="-1" dirty="0">
              <a:solidFill>
                <a:srgbClr val="000000"/>
              </a:solidFill>
              <a:latin typeface="Open Sans"/>
            </a:endParaRPr>
          </a:p>
        </p:txBody>
      </p:sp>
      <p:graphicFrame>
        <p:nvGraphicFramePr>
          <p:cNvPr id="309" name="Таблица 13"/>
          <p:cNvGraphicFramePr/>
          <p:nvPr>
            <p:extLst>
              <p:ext uri="{D42A27DB-BD31-4B8C-83A1-F6EECF244321}">
                <p14:modId xmlns:p14="http://schemas.microsoft.com/office/powerpoint/2010/main" val="2984737436"/>
              </p:ext>
            </p:extLst>
          </p:nvPr>
        </p:nvGraphicFramePr>
        <p:xfrm>
          <a:off x="802559" y="2263607"/>
          <a:ext cx="7538522" cy="3411505"/>
        </p:xfrm>
        <a:graphic>
          <a:graphicData uri="http://schemas.openxmlformats.org/drawingml/2006/table">
            <a:tbl>
              <a:tblPr/>
              <a:tblGrid>
                <a:gridCol w="733024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919949">
                <a:tc>
                  <a:txBody>
                    <a:bodyPr/>
                    <a:lstStyle/>
                    <a:p>
                      <a:pPr marL="457200" indent="-457200" algn="l">
                        <a:lnSpc>
                          <a:spcPct val="100000"/>
                        </a:lnSpc>
                        <a:buFont typeface="Wingdings" panose="05000000000000000000" pitchFamily="2" charset="2"/>
                        <a:buChar char="Ø"/>
                      </a:pPr>
                      <a:r>
                        <a:rPr lang="ru-RU" sz="2800" b="0" strike="noStrike" spc="-1" dirty="0">
                          <a:solidFill>
                            <a:srgbClr val="000066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Объявление предостережения о недопустимости нарушения обязательных требований</a:t>
                      </a:r>
                      <a:endParaRPr lang="ru-RU" sz="2800" b="0" strike="noStrike" spc="-1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240">
                      <a:noFill/>
                    </a:lnL>
                    <a:lnR w="12240">
                      <a:noFill/>
                    </a:lnR>
                    <a:lnT w="12240">
                      <a:noFill/>
                    </a:lnT>
                    <a:lnB w="12240">
                      <a:noFill/>
                    </a:lnB>
                    <a:gradFill rotWithShape="0">
                      <a:gsLst>
                        <a:gs pos="0">
                          <a:srgbClr val="CEF1F4"/>
                        </a:gs>
                        <a:gs pos="100000">
                          <a:srgbClr val="DEF5F8"/>
                        </a:gs>
                      </a:gsLst>
                      <a:lin ang="540000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800" b="1" strike="noStrike" spc="-1" dirty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ru-RU" sz="1800" b="0" strike="noStrike" spc="-1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240">
                      <a:noFill/>
                    </a:lnL>
                    <a:lnR w="12240">
                      <a:noFill/>
                    </a:lnR>
                    <a:lnT w="12240">
                      <a:noFill/>
                    </a:lnT>
                    <a:lnB w="12240">
                      <a:noFill/>
                    </a:lnB>
                    <a:gradFill rotWithShape="0">
                      <a:gsLst>
                        <a:gs pos="0">
                          <a:srgbClr val="CEF1F4"/>
                        </a:gs>
                        <a:gs pos="100000">
                          <a:srgbClr val="DEF5F8"/>
                        </a:gs>
                      </a:gsLst>
                      <a:lin ang="5400000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057693">
                <a:tc>
                  <a:txBody>
                    <a:bodyPr/>
                    <a:lstStyle/>
                    <a:p>
                      <a:pPr marL="457200" indent="-457200" algn="l">
                        <a:lnSpc>
                          <a:spcPct val="100000"/>
                        </a:lnSpc>
                        <a:buFont typeface="Wingdings" panose="05000000000000000000" pitchFamily="2" charset="2"/>
                        <a:buChar char="Ø"/>
                      </a:pPr>
                      <a:r>
                        <a:rPr lang="ru-RU" sz="2800" b="0" strike="noStrike" spc="-1" dirty="0">
                          <a:solidFill>
                            <a:srgbClr val="000066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Внеплановые контрольные (надзорные) мероприятия</a:t>
                      </a:r>
                      <a:endParaRPr lang="ru-RU" sz="2800" b="0" strike="noStrike" spc="-1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240">
                      <a:noFill/>
                    </a:lnL>
                    <a:lnR w="12240">
                      <a:noFill/>
                    </a:lnR>
                    <a:lnT w="12240">
                      <a:noFill/>
                    </a:lnT>
                    <a:lnB w="12240">
                      <a:noFill/>
                    </a:lnB>
                    <a:gradFill rotWithShape="0">
                      <a:gsLst>
                        <a:gs pos="0">
                          <a:srgbClr val="CEF1F4"/>
                        </a:gs>
                        <a:gs pos="100000">
                          <a:srgbClr val="DEF5F8"/>
                        </a:gs>
                      </a:gsLst>
                      <a:lin ang="540000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800" b="1" strike="noStrike" spc="-1" dirty="0">
                          <a:solidFill>
                            <a:srgbClr val="000066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ru-RU" sz="1800" b="0" strike="noStrike" spc="-1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240">
                      <a:noFill/>
                    </a:lnL>
                    <a:lnR w="12240">
                      <a:noFill/>
                    </a:lnR>
                    <a:lnT w="12240">
                      <a:noFill/>
                    </a:lnT>
                    <a:lnB w="12240">
                      <a:noFill/>
                    </a:lnB>
                    <a:gradFill rotWithShape="0">
                      <a:gsLst>
                        <a:gs pos="0">
                          <a:srgbClr val="CEF1F4"/>
                        </a:gs>
                        <a:gs pos="100000">
                          <a:srgbClr val="DEF5F8"/>
                        </a:gs>
                      </a:gsLst>
                      <a:lin ang="5400000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982212">
                <a:tc>
                  <a:txBody>
                    <a:bodyPr/>
                    <a:lstStyle/>
                    <a:p>
                      <a:pPr marL="457200" indent="-457200" algn="l">
                        <a:lnSpc>
                          <a:spcPct val="100000"/>
                        </a:lnSpc>
                        <a:buFont typeface="Wingdings" panose="05000000000000000000" pitchFamily="2" charset="2"/>
                        <a:buChar char="Ø"/>
                      </a:pPr>
                      <a:r>
                        <a:rPr lang="ru-RU" sz="2800" b="0" strike="noStrike" spc="-1" dirty="0">
                          <a:solidFill>
                            <a:srgbClr val="000066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Информирование органов </a:t>
                      </a:r>
                      <a:r>
                        <a:rPr lang="ru-RU" sz="2800" b="0" strike="noStrike" spc="-1" dirty="0" smtClean="0">
                          <a:solidFill>
                            <a:srgbClr val="000066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власти и правоохранительных</a:t>
                      </a:r>
                      <a:r>
                        <a:rPr lang="ru-RU" sz="2800" b="0" strike="noStrike" spc="-1" baseline="0" dirty="0" smtClean="0">
                          <a:solidFill>
                            <a:srgbClr val="000066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органов</a:t>
                      </a:r>
                      <a:endParaRPr lang="ru-RU" sz="2800" b="0" strike="noStrike" spc="-1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240">
                      <a:noFill/>
                    </a:lnL>
                    <a:lnR w="12240">
                      <a:noFill/>
                    </a:lnR>
                    <a:lnT w="12240">
                      <a:noFill/>
                    </a:lnT>
                    <a:lnB w="12240">
                      <a:noFill/>
                    </a:lnB>
                    <a:gradFill rotWithShape="0">
                      <a:gsLst>
                        <a:gs pos="0">
                          <a:srgbClr val="CEF1F4"/>
                        </a:gs>
                        <a:gs pos="100000">
                          <a:srgbClr val="DEF5F8"/>
                        </a:gs>
                      </a:gsLst>
                      <a:lin ang="540000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800" b="0" strike="noStrike" spc="-1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240">
                      <a:noFill/>
                    </a:lnL>
                    <a:lnR w="12240">
                      <a:noFill/>
                    </a:lnR>
                    <a:lnT w="12240">
                      <a:noFill/>
                    </a:lnT>
                    <a:lnB w="12240">
                      <a:noFill/>
                    </a:lnB>
                    <a:gradFill rotWithShape="0">
                      <a:gsLst>
                        <a:gs pos="0">
                          <a:srgbClr val="CEF1F4"/>
                        </a:gs>
                        <a:gs pos="100000">
                          <a:srgbClr val="DEF5F8"/>
                        </a:gs>
                      </a:gsLst>
                      <a:lin ang="5400000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9" name="PlaceHolder 1"/>
          <p:cNvSpPr>
            <a:spLocks noGrp="1"/>
          </p:cNvSpPr>
          <p:nvPr>
            <p:ph type="sldNum" idx="37"/>
          </p:nvPr>
        </p:nvSpPr>
        <p:spPr>
          <a:xfrm>
            <a:off x="6975360" y="6350760"/>
            <a:ext cx="2025720" cy="475920"/>
          </a:xfrm>
          <a:prstGeom prst="rect">
            <a:avLst/>
          </a:prstGeom>
          <a:noFill/>
          <a:ln w="9360">
            <a:noFill/>
          </a:ln>
        </p:spPr>
        <p:txBody>
          <a:bodyPr numCol="1" spcCol="0" anchor="t">
            <a:noAutofit/>
          </a:bodyPr>
          <a:lstStyle>
            <a:lvl1pPr indent="0" algn="r">
              <a:lnSpc>
                <a:spcPct val="100000"/>
              </a:lnSpc>
              <a:buNone/>
              <a:defRPr lang="ru-RU" sz="1600" b="0" strike="noStrike" spc="-1">
                <a:solidFill>
                  <a:srgbClr val="000000"/>
                </a:solidFill>
                <a:latin typeface="Arial"/>
              </a:defRPr>
            </a:lvl1pPr>
          </a:lstStyle>
          <a:p>
            <a:pPr indent="0" algn="r">
              <a:lnSpc>
                <a:spcPct val="100000"/>
              </a:lnSpc>
              <a:buNone/>
            </a:pPr>
            <a:r>
              <a:rPr lang="ru-RU" sz="1600" b="0" strike="noStrike" spc="-1" dirty="0" smtClean="0">
                <a:solidFill>
                  <a:srgbClr val="000000"/>
                </a:solidFill>
                <a:latin typeface="Tempora LGC Uni"/>
              </a:rPr>
              <a:t>7</a:t>
            </a:r>
            <a:endParaRPr lang="ru-RU" sz="1600" b="0" strike="noStrike" spc="-1" dirty="0">
              <a:solidFill>
                <a:srgbClr val="000000"/>
              </a:solidFill>
              <a:latin typeface="Tempora LGC Uni"/>
            </a:endParaRPr>
          </a:p>
        </p:txBody>
      </p:sp>
      <p:sp>
        <p:nvSpPr>
          <p:cNvPr id="340" name="PlaceHolder 2"/>
          <p:cNvSpPr>
            <a:spLocks noGrp="1"/>
          </p:cNvSpPr>
          <p:nvPr>
            <p:ph type="title"/>
          </p:nvPr>
        </p:nvSpPr>
        <p:spPr>
          <a:xfrm>
            <a:off x="714240" y="142920"/>
            <a:ext cx="7772040" cy="549000"/>
          </a:xfrm>
          <a:prstGeom prst="rect">
            <a:avLst/>
          </a:prstGeom>
          <a:noFill/>
          <a:ln w="0">
            <a:noFill/>
          </a:ln>
        </p:spPr>
        <p:txBody>
          <a:bodyPr numCol="1" spcCol="0" anchor="ctr">
            <a:noAutofit/>
          </a:bodyPr>
          <a:lstStyle/>
          <a:p>
            <a:pPr indent="0" algn="ctr">
              <a:lnSpc>
                <a:spcPct val="90000"/>
              </a:lnSpc>
              <a:buNone/>
            </a:pPr>
            <a:r>
              <a:rPr lang="ru-RU" sz="1600" b="1" strike="noStrike" spc="-1">
                <a:solidFill>
                  <a:srgbClr val="4040B2"/>
                </a:solidFill>
                <a:latin typeface="Calibri"/>
              </a:rPr>
              <a:t>Центральное управление Федеральной службы по экологическому, </a:t>
            </a:r>
            <a:r>
              <a:rPr sz="1600"/>
              <a:t/>
            </a:r>
            <a:br>
              <a:rPr sz="1600"/>
            </a:br>
            <a:r>
              <a:rPr lang="ru-RU" sz="1600" b="1" strike="noStrike" spc="-1">
                <a:solidFill>
                  <a:srgbClr val="4040B2"/>
                </a:solidFill>
                <a:latin typeface="Calibri"/>
              </a:rPr>
              <a:t>технологическому и атомному надзору</a:t>
            </a:r>
            <a:endParaRPr lang="ru-RU" sz="16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41" name="Line 2"/>
          <p:cNvSpPr/>
          <p:nvPr/>
        </p:nvSpPr>
        <p:spPr>
          <a:xfrm>
            <a:off x="0" y="783360"/>
            <a:ext cx="9144000" cy="360"/>
          </a:xfrm>
          <a:prstGeom prst="line">
            <a:avLst/>
          </a:prstGeom>
          <a:ln w="38100">
            <a:solidFill>
              <a:srgbClr val="C0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-44640" rIns="90000" bIns="-44640" anchor="ctr" anchorCtr="1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pic>
        <p:nvPicPr>
          <p:cNvPr id="342" name="Рисунок 23"/>
          <p:cNvPicPr/>
          <p:nvPr/>
        </p:nvPicPr>
        <p:blipFill>
          <a:blip r:embed="rId3"/>
          <a:stretch/>
        </p:blipFill>
        <p:spPr>
          <a:xfrm>
            <a:off x="342000" y="172080"/>
            <a:ext cx="464760" cy="490320"/>
          </a:xfrm>
          <a:prstGeom prst="rect">
            <a:avLst/>
          </a:prstGeom>
          <a:ln w="0">
            <a:noFill/>
          </a:ln>
        </p:spPr>
      </p:pic>
      <p:sp>
        <p:nvSpPr>
          <p:cNvPr id="343" name="Скругленный прямоугольник 3"/>
          <p:cNvSpPr/>
          <p:nvPr/>
        </p:nvSpPr>
        <p:spPr>
          <a:xfrm>
            <a:off x="230040" y="1133790"/>
            <a:ext cx="8740440" cy="934560"/>
          </a:xfrm>
          <a:prstGeom prst="roundRect">
            <a:avLst>
              <a:gd name="adj" fmla="val 16667"/>
            </a:avLst>
          </a:prstGeom>
          <a:noFill/>
          <a:ln w="9525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3600" b="1" strike="noStrike" spc="-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Производственный контроль</a:t>
            </a:r>
            <a:endParaRPr lang="ru-RU" sz="3600" b="0" strike="noStrike" spc="-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00000"/>
              </a:lnSpc>
            </a:pPr>
            <a:endParaRPr lang="ru-RU" b="0" strike="noStrike" spc="-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44" name="Скругленный прямоугольник 4"/>
          <p:cNvSpPr/>
          <p:nvPr/>
        </p:nvSpPr>
        <p:spPr>
          <a:xfrm>
            <a:off x="223920" y="2856429"/>
            <a:ext cx="3243523" cy="2036847"/>
          </a:xfrm>
          <a:prstGeom prst="roundRect">
            <a:avLst>
              <a:gd name="adj" fmla="val 16667"/>
            </a:avLst>
          </a:prstGeom>
          <a:gradFill rotWithShape="0">
            <a:gsLst>
              <a:gs pos="33000">
                <a:srgbClr val="ECFEFD"/>
              </a:gs>
              <a:gs pos="100000">
                <a:srgbClr val="EFFAFA"/>
              </a:gs>
            </a:gsLst>
            <a:lin ang="5400000"/>
          </a:gradFill>
          <a:ln w="9525" cap="sq">
            <a:solidFill>
              <a:srgbClr val="00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>
              <a:lnSpc>
                <a:spcPct val="100000"/>
              </a:lnSpc>
            </a:pPr>
            <a:endParaRPr lang="ru-RU" sz="2000" b="0" strike="noStrike" spc="-1" dirty="0">
              <a:solidFill>
                <a:srgbClr val="000000"/>
              </a:solidFill>
              <a:latin typeface="Open Sans"/>
            </a:endParaRPr>
          </a:p>
          <a:p>
            <a:pPr marL="342900" indent="-342900">
              <a:lnSpc>
                <a:spcPct val="100000"/>
              </a:lnSpc>
              <a:buClr>
                <a:srgbClr val="C00000"/>
              </a:buClr>
              <a:buFont typeface="Wingdings" panose="05000000000000000000" pitchFamily="2" charset="2"/>
              <a:buChar char="v"/>
            </a:pPr>
            <a:r>
              <a:rPr lang="ru-RU" sz="2000" b="1" strike="noStrike" spc="-1" dirty="0">
                <a:solidFill>
                  <a:srgbClr val="C00000"/>
                </a:solidFill>
                <a:latin typeface="Arial"/>
              </a:rPr>
              <a:t> </a:t>
            </a:r>
            <a:r>
              <a:rPr lang="ru-RU" sz="2000" strike="noStrike" spc="-1" dirty="0">
                <a:solidFill>
                  <a:srgbClr val="C00000"/>
                </a:solidFill>
                <a:latin typeface="Arial"/>
              </a:rPr>
              <a:t>в </a:t>
            </a:r>
            <a:r>
              <a:rPr lang="ru-RU" sz="2000" b="1" strike="noStrike" spc="-1" dirty="0" smtClean="0">
                <a:solidFill>
                  <a:srgbClr val="C00000"/>
                </a:solidFill>
                <a:latin typeface="Arial"/>
              </a:rPr>
              <a:t>242 отчетах ПК </a:t>
            </a:r>
            <a:r>
              <a:rPr lang="ru-RU" sz="2000" strike="noStrike" spc="-1" dirty="0">
                <a:solidFill>
                  <a:srgbClr val="C00000"/>
                </a:solidFill>
                <a:latin typeface="Arial"/>
              </a:rPr>
              <a:t>выявлены нарушения </a:t>
            </a:r>
          </a:p>
          <a:p>
            <a:pPr>
              <a:lnSpc>
                <a:spcPct val="100000"/>
              </a:lnSpc>
              <a:buClr>
                <a:srgbClr val="C00000"/>
              </a:buClr>
            </a:pPr>
            <a:endParaRPr lang="ru-RU" sz="2000" b="1" strike="noStrike" spc="-1" dirty="0">
              <a:solidFill>
                <a:srgbClr val="C00000"/>
              </a:solidFill>
              <a:latin typeface="Arial"/>
            </a:endParaRPr>
          </a:p>
        </p:txBody>
      </p:sp>
      <p:graphicFrame>
        <p:nvGraphicFramePr>
          <p:cNvPr id="5" name="Диаграмма 4">
            <a:extLst>
              <a:ext uri="{FF2B5EF4-FFF2-40B4-BE49-F238E27FC236}">
                <a16:creationId xmlns:a16="http://schemas.microsoft.com/office/drawing/2014/main" xmlns="" id="{462E7C13-0976-32A1-A813-B655C913273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058698007"/>
              </p:ext>
            </p:extLst>
          </p:nvPr>
        </p:nvGraphicFramePr>
        <p:xfrm>
          <a:off x="2659862" y="2202027"/>
          <a:ext cx="6484138" cy="37552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PlaceHolder 1"/>
          <p:cNvSpPr>
            <a:spLocks noGrp="1"/>
          </p:cNvSpPr>
          <p:nvPr>
            <p:ph type="sldNum" idx="23"/>
          </p:nvPr>
        </p:nvSpPr>
        <p:spPr>
          <a:xfrm>
            <a:off x="7010280" y="6381720"/>
            <a:ext cx="1953720" cy="475920"/>
          </a:xfrm>
          <a:prstGeom prst="rect">
            <a:avLst/>
          </a:prstGeom>
          <a:noFill/>
          <a:ln w="9360">
            <a:noFill/>
          </a:ln>
        </p:spPr>
        <p:txBody>
          <a:bodyPr numCol="1" spcCol="0" anchor="t">
            <a:noAutofit/>
          </a:bodyPr>
          <a:lstStyle>
            <a:lvl1pPr indent="0" algn="r">
              <a:lnSpc>
                <a:spcPct val="100000"/>
              </a:lnSpc>
              <a:buNone/>
              <a:defRPr lang="ru-RU" sz="1600" b="0" strike="noStrike" spc="-1">
                <a:solidFill>
                  <a:srgbClr val="000000"/>
                </a:solidFill>
                <a:latin typeface="Arial"/>
              </a:defRPr>
            </a:lvl1pPr>
          </a:lstStyle>
          <a:p>
            <a:pPr indent="0" algn="r">
              <a:lnSpc>
                <a:spcPct val="100000"/>
              </a:lnSpc>
              <a:buNone/>
            </a:pPr>
            <a:fld id="{26345500-5FFB-4685-8763-AA8D6F9A8691}" type="slidenum">
              <a:rPr lang="ru-RU" sz="1600" b="0" strike="noStrike" spc="-1">
                <a:solidFill>
                  <a:srgbClr val="000000"/>
                </a:solidFill>
                <a:latin typeface="Arial"/>
              </a:rPr>
              <a:t>8</a:t>
            </a:fld>
            <a:endParaRPr lang="ru-RU" sz="1600" b="0" strike="noStrike" spc="-1">
              <a:solidFill>
                <a:srgbClr val="000000"/>
              </a:solidFill>
              <a:latin typeface="Tempora LGC Uni"/>
            </a:endParaRPr>
          </a:p>
        </p:txBody>
      </p:sp>
      <p:sp>
        <p:nvSpPr>
          <p:cNvPr id="216" name="Line 2"/>
          <p:cNvSpPr/>
          <p:nvPr/>
        </p:nvSpPr>
        <p:spPr>
          <a:xfrm>
            <a:off x="0" y="836640"/>
            <a:ext cx="9144000" cy="360"/>
          </a:xfrm>
          <a:prstGeom prst="line">
            <a:avLst/>
          </a:prstGeom>
          <a:ln w="38100">
            <a:solidFill>
              <a:srgbClr val="C0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-44640" rIns="90000" bIns="-44640" anchor="ctr" anchorCtr="1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pic>
        <p:nvPicPr>
          <p:cNvPr id="217" name="Рисунок 23"/>
          <p:cNvPicPr/>
          <p:nvPr/>
        </p:nvPicPr>
        <p:blipFill>
          <a:blip r:embed="rId3"/>
          <a:stretch/>
        </p:blipFill>
        <p:spPr>
          <a:xfrm>
            <a:off x="161640" y="272160"/>
            <a:ext cx="464760" cy="490320"/>
          </a:xfrm>
          <a:prstGeom prst="rect">
            <a:avLst/>
          </a:prstGeom>
          <a:ln w="0">
            <a:noFill/>
          </a:ln>
        </p:spPr>
      </p:pic>
      <p:sp>
        <p:nvSpPr>
          <p:cNvPr id="218" name="PlaceHolder 2"/>
          <p:cNvSpPr>
            <a:spLocks noGrp="1"/>
          </p:cNvSpPr>
          <p:nvPr>
            <p:ph type="title"/>
          </p:nvPr>
        </p:nvSpPr>
        <p:spPr>
          <a:xfrm>
            <a:off x="713520" y="216720"/>
            <a:ext cx="7772040" cy="549000"/>
          </a:xfrm>
          <a:prstGeom prst="rect">
            <a:avLst/>
          </a:prstGeom>
          <a:noFill/>
          <a:ln w="0">
            <a:noFill/>
          </a:ln>
        </p:spPr>
        <p:txBody>
          <a:bodyPr numCol="1" spcCol="0" anchor="ctr">
            <a:noAutofit/>
          </a:bodyPr>
          <a:lstStyle/>
          <a:p>
            <a:pPr indent="0" algn="ctr">
              <a:lnSpc>
                <a:spcPct val="90000"/>
              </a:lnSpc>
              <a:buNone/>
            </a:pPr>
            <a:r>
              <a:rPr lang="ru-RU" sz="1600" b="1" strike="noStrike" spc="-1">
                <a:solidFill>
                  <a:srgbClr val="4040B2"/>
                </a:solidFill>
                <a:latin typeface="Calibri"/>
              </a:rPr>
              <a:t>Центральное Управление Федеральной службы по экологическому, </a:t>
            </a:r>
            <a:r>
              <a:rPr sz="1600"/>
              <a:t/>
            </a:r>
            <a:br>
              <a:rPr sz="1600"/>
            </a:br>
            <a:r>
              <a:rPr lang="ru-RU" sz="1600" b="1" strike="noStrike" spc="-1">
                <a:solidFill>
                  <a:srgbClr val="4040B2"/>
                </a:solidFill>
                <a:latin typeface="Calibri"/>
              </a:rPr>
              <a:t>технологическому и атомному надзору</a:t>
            </a:r>
            <a:endParaRPr lang="ru-RU" sz="1600" b="0" strike="noStrike" spc="-1">
              <a:solidFill>
                <a:srgbClr val="000000"/>
              </a:solidFill>
              <a:latin typeface="Arial"/>
            </a:endParaRPr>
          </a:p>
        </p:txBody>
      </p:sp>
      <p:graphicFrame>
        <p:nvGraphicFramePr>
          <p:cNvPr id="219" name="Таблица 5"/>
          <p:cNvGraphicFramePr/>
          <p:nvPr>
            <p:extLst>
              <p:ext uri="{D42A27DB-BD31-4B8C-83A1-F6EECF244321}">
                <p14:modId xmlns:p14="http://schemas.microsoft.com/office/powerpoint/2010/main" val="1687630154"/>
              </p:ext>
            </p:extLst>
          </p:nvPr>
        </p:nvGraphicFramePr>
        <p:xfrm>
          <a:off x="1127608" y="1055280"/>
          <a:ext cx="7357952" cy="914400"/>
        </p:xfrm>
        <a:graphic>
          <a:graphicData uri="http://schemas.openxmlformats.org/drawingml/2006/table">
            <a:tbl>
              <a:tblPr/>
              <a:tblGrid>
                <a:gridCol w="735795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635721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600" b="1" strike="noStrike" spc="-1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Типичные нарушения</a:t>
                      </a:r>
                      <a:endParaRPr lang="ru-RU" sz="3600" b="0" strike="noStrike" spc="-1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lang="ru-RU" sz="1800" b="0" strike="noStrike" spc="-1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graphicFrame>
        <p:nvGraphicFramePr>
          <p:cNvPr id="2" name="Диаграмма 16"/>
          <p:cNvGraphicFramePr/>
          <p:nvPr>
            <p:extLst>
              <p:ext uri="{D42A27DB-BD31-4B8C-83A1-F6EECF244321}">
                <p14:modId xmlns:p14="http://schemas.microsoft.com/office/powerpoint/2010/main" val="833056771"/>
              </p:ext>
            </p:extLst>
          </p:nvPr>
        </p:nvGraphicFramePr>
        <p:xfrm>
          <a:off x="585535" y="2337840"/>
          <a:ext cx="7689240" cy="424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3" name="Таблица 2">
            <a:extLst>
              <a:ext uri="{FF2B5EF4-FFF2-40B4-BE49-F238E27FC236}">
                <a16:creationId xmlns:a16="http://schemas.microsoft.com/office/drawing/2014/main" xmlns="" id="{46261CBB-D5F8-F987-B7CE-8D81BC8E6DD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53314885"/>
              </p:ext>
            </p:extLst>
          </p:nvPr>
        </p:nvGraphicFramePr>
        <p:xfrm>
          <a:off x="383058" y="1847759"/>
          <a:ext cx="8473383" cy="4389711"/>
        </p:xfrm>
        <a:graphic>
          <a:graphicData uri="http://schemas.openxmlformats.org/drawingml/2006/table">
            <a:tbl>
              <a:tblPr/>
              <a:tblGrid>
                <a:gridCol w="8473383">
                  <a:extLst>
                    <a:ext uri="{9D8B030D-6E8A-4147-A177-3AD203B41FA5}">
                      <a16:colId xmlns:a16="http://schemas.microsoft.com/office/drawing/2014/main" xmlns="" val="3734105989"/>
                    </a:ext>
                  </a:extLst>
                </a:gridCol>
              </a:tblGrid>
              <a:tr h="1280751">
                <a:tc>
                  <a:txBody>
                    <a:bodyPr/>
                    <a:lstStyle/>
                    <a:p>
                      <a:pPr marL="457200" indent="-457200" algn="l">
                        <a:lnSpc>
                          <a:spcPct val="100000"/>
                        </a:lnSpc>
                        <a:buFont typeface="Wingdings" panose="05000000000000000000" pitchFamily="2" charset="2"/>
                        <a:buChar char="Ø"/>
                      </a:pPr>
                      <a:r>
                        <a:rPr lang="ru-RU" sz="2400" b="0" strike="noStrike" spc="-1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отсутствие информации о состоянии технических устройств, применяемых на ОПО, и входящих в состав ОПО зданий и сооружений.</a:t>
                      </a:r>
                    </a:p>
                  </a:txBody>
                  <a:tcPr anchor="ctr">
                    <a:lnL w="12240">
                      <a:noFill/>
                    </a:lnL>
                    <a:lnR w="12240">
                      <a:noFill/>
                    </a:lnR>
                    <a:lnT w="12240">
                      <a:noFill/>
                    </a:lnT>
                    <a:lnB w="12240">
                      <a:noFill/>
                    </a:lnB>
                    <a:gradFill rotWithShape="0">
                      <a:gsLst>
                        <a:gs pos="0">
                          <a:srgbClr val="CEF1F4"/>
                        </a:gs>
                        <a:gs pos="100000">
                          <a:srgbClr val="DEF5F8"/>
                        </a:gs>
                      </a:gsLst>
                      <a:lin ang="5400000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xmlns="" val="652104239"/>
                  </a:ext>
                </a:extLst>
              </a:tr>
              <a:tr h="1920240">
                <a:tc>
                  <a:txBody>
                    <a:bodyPr/>
                    <a:lstStyle/>
                    <a:p>
                      <a:pPr marL="457200" indent="-457200" algn="l">
                        <a:lnSpc>
                          <a:spcPct val="100000"/>
                        </a:lnSpc>
                        <a:buFont typeface="Wingdings" panose="05000000000000000000" pitchFamily="2" charset="2"/>
                        <a:buChar char="Ø"/>
                      </a:pPr>
                      <a:r>
                        <a:rPr lang="ru-RU" sz="2400" b="0" kern="12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отсутствие сведений о проведенных ЭПБ в случае наличия  в сведениях о ПК информации об истечении нормативного срока службы технических устройств, установленных изготовителем, или отсутствие сведений о замене оборудования.</a:t>
                      </a:r>
                      <a:endParaRPr lang="ru-RU" sz="2400" b="0" strike="noStrike" spc="-1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240">
                      <a:noFill/>
                    </a:lnL>
                    <a:lnR w="12240">
                      <a:noFill/>
                    </a:lnR>
                    <a:lnT w="12240">
                      <a:noFill/>
                    </a:lnT>
                    <a:lnB w="12240">
                      <a:noFill/>
                    </a:lnB>
                    <a:gradFill rotWithShape="0">
                      <a:gsLst>
                        <a:gs pos="0">
                          <a:srgbClr val="CEF1F4"/>
                        </a:gs>
                        <a:gs pos="100000">
                          <a:srgbClr val="DEF5F8"/>
                        </a:gs>
                      </a:gsLst>
                      <a:lin ang="5400000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xmlns="" val="3077029869"/>
                  </a:ext>
                </a:extLst>
              </a:tr>
              <a:tr h="1188720">
                <a:tc>
                  <a:txBody>
                    <a:bodyPr/>
                    <a:lstStyle/>
                    <a:p>
                      <a:pPr marL="457200" indent="-457200" algn="l">
                        <a:lnSpc>
                          <a:spcPct val="100000"/>
                        </a:lnSpc>
                        <a:buFont typeface="Wingdings" panose="05000000000000000000" pitchFamily="2" charset="2"/>
                        <a:buChar char="Ø"/>
                      </a:pPr>
                      <a:r>
                        <a:rPr lang="ru-RU" sz="2400" b="0" strike="noStrike" spc="-1" dirty="0">
                          <a:solidFill>
                            <a:srgbClr val="000066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отсутствие аттестованного по общим и специальным требованиям в области промышленной безопасности персонала.</a:t>
                      </a:r>
                      <a:endParaRPr lang="ru-RU" sz="2400" b="0" strike="noStrike" spc="-1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240">
                      <a:noFill/>
                    </a:lnL>
                    <a:lnR w="12240">
                      <a:noFill/>
                    </a:lnR>
                    <a:lnT w="12240">
                      <a:noFill/>
                    </a:lnT>
                    <a:lnB w="12240">
                      <a:noFill/>
                    </a:lnB>
                    <a:gradFill rotWithShape="0">
                      <a:gsLst>
                        <a:gs pos="0">
                          <a:srgbClr val="CEF1F4"/>
                        </a:gs>
                        <a:gs pos="100000">
                          <a:srgbClr val="DEF5F8"/>
                        </a:gs>
                      </a:gsLst>
                      <a:lin ang="5400000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xmlns="" val="2655048095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" name="PlaceHolder 1"/>
          <p:cNvSpPr>
            <a:spLocks noGrp="1"/>
          </p:cNvSpPr>
          <p:nvPr>
            <p:ph type="sldNum" idx="31"/>
          </p:nvPr>
        </p:nvSpPr>
        <p:spPr>
          <a:xfrm>
            <a:off x="7010280" y="6381720"/>
            <a:ext cx="1953720" cy="475920"/>
          </a:xfrm>
          <a:prstGeom prst="rect">
            <a:avLst/>
          </a:prstGeom>
          <a:noFill/>
          <a:ln w="9360">
            <a:noFill/>
          </a:ln>
        </p:spPr>
        <p:txBody>
          <a:bodyPr numCol="1" spcCol="0" anchor="t">
            <a:noAutofit/>
          </a:bodyPr>
          <a:lstStyle>
            <a:lvl1pPr indent="0" algn="r">
              <a:lnSpc>
                <a:spcPct val="100000"/>
              </a:lnSpc>
              <a:buNone/>
              <a:defRPr lang="ru-RU" sz="1600" b="0" strike="noStrike" spc="-1">
                <a:solidFill>
                  <a:srgbClr val="000000"/>
                </a:solidFill>
                <a:latin typeface="Arial"/>
              </a:defRPr>
            </a:lvl1pPr>
          </a:lstStyle>
          <a:p>
            <a:pPr indent="0" algn="r">
              <a:lnSpc>
                <a:spcPct val="100000"/>
              </a:lnSpc>
              <a:buNone/>
            </a:pPr>
            <a:r>
              <a:rPr lang="ru-RU" sz="1600" b="0" strike="noStrike" spc="-1" dirty="0" smtClean="0">
                <a:solidFill>
                  <a:srgbClr val="000000"/>
                </a:solidFill>
                <a:latin typeface="Tempora LGC Uni"/>
              </a:rPr>
              <a:t>9</a:t>
            </a:r>
            <a:endParaRPr lang="ru-RU" sz="1600" b="0" strike="noStrike" spc="-1" dirty="0">
              <a:solidFill>
                <a:srgbClr val="000000"/>
              </a:solidFill>
              <a:latin typeface="Tempora LGC Uni"/>
            </a:endParaRPr>
          </a:p>
        </p:txBody>
      </p:sp>
      <p:sp>
        <p:nvSpPr>
          <p:cNvPr id="278" name="Line 2"/>
          <p:cNvSpPr/>
          <p:nvPr/>
        </p:nvSpPr>
        <p:spPr>
          <a:xfrm>
            <a:off x="0" y="836640"/>
            <a:ext cx="9144000" cy="360"/>
          </a:xfrm>
          <a:prstGeom prst="line">
            <a:avLst/>
          </a:prstGeom>
          <a:ln w="38100">
            <a:solidFill>
              <a:srgbClr val="C0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-44640" rIns="90000" bIns="-44640" anchor="ctr" anchorCtr="1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pic>
        <p:nvPicPr>
          <p:cNvPr id="279" name="Рисунок 23"/>
          <p:cNvPicPr/>
          <p:nvPr/>
        </p:nvPicPr>
        <p:blipFill>
          <a:blip r:embed="rId3"/>
          <a:stretch/>
        </p:blipFill>
        <p:spPr>
          <a:xfrm>
            <a:off x="161640" y="272160"/>
            <a:ext cx="464760" cy="490320"/>
          </a:xfrm>
          <a:prstGeom prst="rect">
            <a:avLst/>
          </a:prstGeom>
          <a:ln w="0">
            <a:noFill/>
          </a:ln>
        </p:spPr>
      </p:pic>
      <p:sp>
        <p:nvSpPr>
          <p:cNvPr id="280" name="PlaceHolder 2"/>
          <p:cNvSpPr>
            <a:spLocks noGrp="1"/>
          </p:cNvSpPr>
          <p:nvPr>
            <p:ph type="title"/>
          </p:nvPr>
        </p:nvSpPr>
        <p:spPr>
          <a:xfrm>
            <a:off x="713520" y="216720"/>
            <a:ext cx="7772040" cy="549000"/>
          </a:xfrm>
          <a:prstGeom prst="rect">
            <a:avLst/>
          </a:prstGeom>
          <a:noFill/>
          <a:ln w="0">
            <a:noFill/>
          </a:ln>
        </p:spPr>
        <p:txBody>
          <a:bodyPr numCol="1" spcCol="0" anchor="ctr">
            <a:noAutofit/>
          </a:bodyPr>
          <a:lstStyle/>
          <a:p>
            <a:pPr indent="0" algn="ctr">
              <a:lnSpc>
                <a:spcPct val="90000"/>
              </a:lnSpc>
              <a:buNone/>
            </a:pPr>
            <a:r>
              <a:rPr lang="ru-RU" sz="1600" b="1" strike="noStrike" spc="-1">
                <a:solidFill>
                  <a:srgbClr val="4040B2"/>
                </a:solidFill>
                <a:latin typeface="Calibri"/>
              </a:rPr>
              <a:t>Центральное Управление Федеральной службы по экологическому, </a:t>
            </a:r>
            <a:r>
              <a:rPr sz="1600"/>
              <a:t/>
            </a:r>
            <a:br>
              <a:rPr sz="1600"/>
            </a:br>
            <a:r>
              <a:rPr lang="ru-RU" sz="1600" b="1" strike="noStrike" spc="-1">
                <a:solidFill>
                  <a:srgbClr val="4040B2"/>
                </a:solidFill>
                <a:latin typeface="Calibri"/>
              </a:rPr>
              <a:t>технологическому и атомному надзору</a:t>
            </a:r>
            <a:endParaRPr lang="ru-RU" sz="1600" b="0" strike="noStrike" spc="-1">
              <a:solidFill>
                <a:srgbClr val="000000"/>
              </a:solidFill>
              <a:latin typeface="Arial"/>
            </a:endParaRPr>
          </a:p>
        </p:txBody>
      </p:sp>
      <p:graphicFrame>
        <p:nvGraphicFramePr>
          <p:cNvPr id="281" name="Таблица 27"/>
          <p:cNvGraphicFramePr/>
          <p:nvPr>
            <p:extLst>
              <p:ext uri="{D42A27DB-BD31-4B8C-83A1-F6EECF244321}">
                <p14:modId xmlns:p14="http://schemas.microsoft.com/office/powerpoint/2010/main" val="3340196190"/>
              </p:ext>
            </p:extLst>
          </p:nvPr>
        </p:nvGraphicFramePr>
        <p:xfrm>
          <a:off x="323640" y="1030884"/>
          <a:ext cx="8640720" cy="1066800"/>
        </p:xfrm>
        <a:graphic>
          <a:graphicData uri="http://schemas.openxmlformats.org/drawingml/2006/table">
            <a:tbl>
              <a:tblPr/>
              <a:tblGrid>
                <a:gridCol w="864072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47592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3200" b="1" strike="noStrike" spc="-1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Профилактика нарушений обязательных требований</a:t>
                      </a: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graphicFrame>
        <p:nvGraphicFramePr>
          <p:cNvPr id="4" name="Таблица 3">
            <a:extLst>
              <a:ext uri="{FF2B5EF4-FFF2-40B4-BE49-F238E27FC236}">
                <a16:creationId xmlns:a16="http://schemas.microsoft.com/office/drawing/2014/main" xmlns="" id="{48301BDB-EBFB-3C67-FCA8-4B74FDFB12C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62350334"/>
              </p:ext>
            </p:extLst>
          </p:nvPr>
        </p:nvGraphicFramePr>
        <p:xfrm>
          <a:off x="335308" y="2253038"/>
          <a:ext cx="8473383" cy="3113067"/>
        </p:xfrm>
        <a:graphic>
          <a:graphicData uri="http://schemas.openxmlformats.org/drawingml/2006/table">
            <a:tbl>
              <a:tblPr/>
              <a:tblGrid>
                <a:gridCol w="8473383">
                  <a:extLst>
                    <a:ext uri="{9D8B030D-6E8A-4147-A177-3AD203B41FA5}">
                      <a16:colId xmlns:a16="http://schemas.microsoft.com/office/drawing/2014/main" xmlns="" val="3734105989"/>
                    </a:ext>
                  </a:extLst>
                </a:gridCol>
              </a:tblGrid>
              <a:tr h="796587">
                <a:tc>
                  <a:txBody>
                    <a:bodyPr/>
                    <a:lstStyle/>
                    <a:p>
                      <a:pPr marL="457200" indent="-457200" algn="l">
                        <a:lnSpc>
                          <a:spcPct val="100000"/>
                        </a:lnSpc>
                        <a:buFont typeface="Wingdings" panose="05000000000000000000" pitchFamily="2" charset="2"/>
                        <a:buChar char="ü"/>
                      </a:pPr>
                      <a:r>
                        <a:rPr lang="ru-RU" sz="2800" b="0" strike="noStrike" spc="-1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Направлено </a:t>
                      </a:r>
                      <a:r>
                        <a:rPr lang="ru-RU" sz="2800" b="1" strike="noStrike" spc="-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526</a:t>
                      </a:r>
                      <a:r>
                        <a:rPr lang="ru-RU" sz="2800" b="0" strike="noStrike" spc="-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800" b="0" strike="noStrike" spc="-1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информационных писем </a:t>
                      </a:r>
                    </a:p>
                  </a:txBody>
                  <a:tcPr anchor="ctr">
                    <a:lnL w="12240">
                      <a:noFill/>
                    </a:lnL>
                    <a:lnR w="12240">
                      <a:noFill/>
                    </a:lnR>
                    <a:lnT w="12240">
                      <a:noFill/>
                    </a:lnT>
                    <a:lnB w="12240">
                      <a:noFill/>
                    </a:lnB>
                    <a:gradFill rotWithShape="0">
                      <a:gsLst>
                        <a:gs pos="0">
                          <a:srgbClr val="CEF1F4"/>
                        </a:gs>
                        <a:gs pos="100000">
                          <a:srgbClr val="DEF5F8"/>
                        </a:gs>
                      </a:gsLst>
                      <a:lin ang="5400000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xmlns="" val="652104239"/>
                  </a:ext>
                </a:extLst>
              </a:tr>
              <a:tr h="939114">
                <a:tc>
                  <a:txBody>
                    <a:bodyPr/>
                    <a:lstStyle/>
                    <a:p>
                      <a:pPr marL="457200" indent="-457200" algn="l">
                        <a:lnSpc>
                          <a:spcPct val="100000"/>
                        </a:lnSpc>
                        <a:buFont typeface="Wingdings" panose="05000000000000000000" pitchFamily="2" charset="2"/>
                        <a:buChar char="ü"/>
                      </a:pPr>
                      <a:r>
                        <a:rPr lang="ru-RU" sz="2800" b="0" strike="noStrike" spc="-1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Объявлено </a:t>
                      </a:r>
                      <a:r>
                        <a:rPr lang="ru-RU" sz="2800" b="1" strike="noStrike" spc="-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112</a:t>
                      </a:r>
                      <a:r>
                        <a:rPr lang="ru-RU" sz="2800" b="0" strike="noStrike" spc="-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предостережений </a:t>
                      </a:r>
                      <a:r>
                        <a:rPr lang="ru-RU" sz="2800" b="0" strike="noStrike" spc="-1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 недопустимости нарушения обязательных требований</a:t>
                      </a:r>
                    </a:p>
                  </a:txBody>
                  <a:tcPr anchor="ctr">
                    <a:lnL w="12240">
                      <a:noFill/>
                    </a:lnL>
                    <a:lnR w="12240">
                      <a:noFill/>
                    </a:lnR>
                    <a:lnT w="12240">
                      <a:noFill/>
                    </a:lnT>
                    <a:lnB w="12240">
                      <a:noFill/>
                    </a:lnB>
                    <a:gradFill rotWithShape="0">
                      <a:gsLst>
                        <a:gs pos="0">
                          <a:srgbClr val="CEF1F4"/>
                        </a:gs>
                        <a:gs pos="100000">
                          <a:srgbClr val="DEF5F8"/>
                        </a:gs>
                      </a:gsLst>
                      <a:lin ang="5400000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xmlns="" val="2362838172"/>
                  </a:ext>
                </a:extLst>
              </a:tr>
              <a:tr h="827903">
                <a:tc>
                  <a:txBody>
                    <a:bodyPr/>
                    <a:lstStyle/>
                    <a:p>
                      <a:pPr marL="457200" indent="-457200" algn="l">
                        <a:lnSpc>
                          <a:spcPct val="100000"/>
                        </a:lnSpc>
                        <a:buFont typeface="Wingdings" panose="05000000000000000000" pitchFamily="2" charset="2"/>
                        <a:buChar char="ü"/>
                      </a:pPr>
                      <a:r>
                        <a:rPr lang="ru-RU" sz="2800" b="0" kern="12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Проведено </a:t>
                      </a:r>
                      <a:r>
                        <a:rPr lang="ru-RU" sz="2800" b="1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108</a:t>
                      </a:r>
                      <a:r>
                        <a:rPr lang="ru-RU" sz="2800" b="0" kern="12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800" b="0" kern="12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консультаций поднадзорных организаций</a:t>
                      </a:r>
                      <a:endParaRPr lang="ru-RU" sz="2800" b="0" strike="noStrike" spc="-1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240">
                      <a:noFill/>
                    </a:lnL>
                    <a:lnR w="12240">
                      <a:noFill/>
                    </a:lnR>
                    <a:lnT w="12240">
                      <a:noFill/>
                    </a:lnT>
                    <a:lnB w="12240">
                      <a:noFill/>
                    </a:lnB>
                    <a:gradFill rotWithShape="0">
                      <a:gsLst>
                        <a:gs pos="0">
                          <a:srgbClr val="CEF1F4"/>
                        </a:gs>
                        <a:gs pos="100000">
                          <a:srgbClr val="DEF5F8"/>
                        </a:gs>
                      </a:gsLst>
                      <a:lin ang="5400000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xmlns="" val="3077029869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6350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12700" cap="flat" cmpd="sng" algn="ctr">
          <a:solidFill>
            <a:schemeClr val="phClr"/>
          </a:solidFill>
          <a:prstDash val="solid"/>
          <a:miter/>
        </a:ln>
        <a:ln w="1905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6350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12700" cap="flat" cmpd="sng" algn="ctr">
          <a:solidFill>
            <a:schemeClr val="phClr"/>
          </a:solidFill>
          <a:prstDash val="solid"/>
          <a:miter/>
        </a:ln>
        <a:ln w="1905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6350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12700" cap="flat" cmpd="sng" algn="ctr">
          <a:solidFill>
            <a:schemeClr val="phClr"/>
          </a:solidFill>
          <a:prstDash val="solid"/>
          <a:miter/>
        </a:ln>
        <a:ln w="1905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69819</TotalTime>
  <Words>410</Words>
  <Application>Microsoft Office PowerPoint</Application>
  <PresentationFormat>Экран (4:3)</PresentationFormat>
  <Paragraphs>101</Paragraphs>
  <Slides>11</Slides>
  <Notes>9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9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11</vt:i4>
      </vt:variant>
    </vt:vector>
  </HeadingPairs>
  <TitlesOfParts>
    <vt:vector size="22" baseType="lpstr">
      <vt:lpstr>Arial</vt:lpstr>
      <vt:lpstr>Calibri</vt:lpstr>
      <vt:lpstr>DejaVu Sans</vt:lpstr>
      <vt:lpstr>Open Sans</vt:lpstr>
      <vt:lpstr>StarSymbol</vt:lpstr>
      <vt:lpstr>Symbol</vt:lpstr>
      <vt:lpstr>Tempora LGC Uni</vt:lpstr>
      <vt:lpstr>Times New Roman</vt:lpstr>
      <vt:lpstr>Wingdings</vt:lpstr>
      <vt:lpstr>Оформление по умолчанию</vt:lpstr>
      <vt:lpstr>Оформление по умолчанию</vt:lpstr>
      <vt:lpstr>Презентация PowerPoint</vt:lpstr>
      <vt:lpstr>Центральное Управление Федеральной службы по экологическому,  технологическому и атомному надзору</vt:lpstr>
      <vt:lpstr>Презентация PowerPoint</vt:lpstr>
      <vt:lpstr>Центральное Управление Федеральной службы по экологическому,  технологическому и атомному надзору</vt:lpstr>
      <vt:lpstr>Центральное Управление Федеральной службы по экологическому,  технологическому и атомному надзору</vt:lpstr>
      <vt:lpstr>Центральное управление Федеральной службы по экологическому,  технологическому и атомному надзору</vt:lpstr>
      <vt:lpstr>Центральное управление Федеральной службы по экологическому,  технологическому и атомному надзору</vt:lpstr>
      <vt:lpstr>Центральное Управление Федеральной службы по экологическому,  технологическому и атомному надзору</vt:lpstr>
      <vt:lpstr>Центральное Управление Федеральной службы по экологическому,  технологическому и атомному надзору</vt:lpstr>
      <vt:lpstr>Центральное Управление Федеральной службы по экологическому,  технологическому и атомному надзору</vt:lpstr>
      <vt:lpstr>Презентация PowerPoint</vt:lpstr>
    </vt:vector>
  </TitlesOfParts>
  <Company>ГГТН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Заголовок слайда отсутствует</dc:title>
  <dc:subject/>
  <dc:creator>Копылов</dc:creator>
  <dc:description/>
  <cp:lastModifiedBy>user</cp:lastModifiedBy>
  <cp:revision>3065</cp:revision>
  <cp:lastPrinted>2021-03-19T15:46:53Z</cp:lastPrinted>
  <dcterms:created xsi:type="dcterms:W3CDTF">2000-02-02T11:29:10Z</dcterms:created>
  <dcterms:modified xsi:type="dcterms:W3CDTF">2025-09-08T11:01:04Z</dcterms:modified>
  <dc:language>ru-RU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otes">
    <vt:i4>37</vt:i4>
  </property>
  <property fmtid="{D5CDD505-2E9C-101B-9397-08002B2CF9AE}" pid="3" name="PresentationFormat">
    <vt:lpwstr>Экран (4:3)</vt:lpwstr>
  </property>
  <property fmtid="{D5CDD505-2E9C-101B-9397-08002B2CF9AE}" pid="4" name="Slides">
    <vt:i4>47</vt:i4>
  </property>
</Properties>
</file>